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22" r:id="rId2"/>
    <p:sldId id="423" r:id="rId3"/>
    <p:sldId id="424" r:id="rId4"/>
    <p:sldId id="428" r:id="rId5"/>
    <p:sldId id="431" r:id="rId6"/>
    <p:sldId id="433" r:id="rId7"/>
    <p:sldId id="435" r:id="rId8"/>
    <p:sldId id="436" r:id="rId9"/>
  </p:sldIdLst>
  <p:sldSz cx="12192000" cy="6858000"/>
  <p:notesSz cx="6742113" cy="9872663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1111"/>
    <a:srgbClr val="0070C0"/>
    <a:srgbClr val="99FF99"/>
    <a:srgbClr val="99FF66"/>
    <a:srgbClr val="CCFF99"/>
    <a:srgbClr val="49C369"/>
    <a:srgbClr val="CCFF66"/>
    <a:srgbClr val="2F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2" autoAdjust="0"/>
    <p:restoredTop sz="82394" autoAdjust="0"/>
  </p:normalViewPr>
  <p:slideViewPr>
    <p:cSldViewPr showGuides="1">
      <p:cViewPr varScale="1">
        <p:scale>
          <a:sx n="114" d="100"/>
          <a:sy n="114" d="100"/>
        </p:scale>
        <p:origin x="564" y="114"/>
      </p:cViewPr>
      <p:guideLst>
        <p:guide orient="horz" pos="2142"/>
        <p:guide pos="38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AE5D5-8D60-4CD3-B4DC-EF94D5804B76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B8084-26F4-4B4C-B41B-8C9CFDE48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134BC-2A60-4DEF-A713-5C1E5DEFE717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DF6A7-857D-41F4-8CC1-2467067E7D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08B-5167-4441-BBFF-F36B5C5AB24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4992-9AC6-4A54-8C1C-551C240113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08B-5167-4441-BBFF-F36B5C5AB24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4992-9AC6-4A54-8C1C-551C240113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08B-5167-4441-BBFF-F36B5C5AB24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4992-9AC6-4A54-8C1C-551C240113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08B-5167-4441-BBFF-F36B5C5AB24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4992-9AC6-4A54-8C1C-551C240113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08B-5167-4441-BBFF-F36B5C5AB24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4992-9AC6-4A54-8C1C-551C240113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08B-5167-4441-BBFF-F36B5C5AB24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4992-9AC6-4A54-8C1C-551C240113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08B-5167-4441-BBFF-F36B5C5AB24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4992-9AC6-4A54-8C1C-551C240113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08B-5167-4441-BBFF-F36B5C5AB24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4992-9AC6-4A54-8C1C-551C240113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08B-5167-4441-BBFF-F36B5C5AB24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4992-9AC6-4A54-8C1C-551C240113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08B-5167-4441-BBFF-F36B5C5AB24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4992-9AC6-4A54-8C1C-551C240113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08B-5167-4441-BBFF-F36B5C5AB24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4992-9AC6-4A54-8C1C-551C240113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08B-5167-4441-BBFF-F36B5C5AB24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4992-9AC6-4A54-8C1C-551C240113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B708B-5167-4441-BBFF-F36B5C5AB24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A4992-9AC6-4A54-8C1C-551C240113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slideLayout" Target="../slideLayouts/slideLayout6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3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52.xml"/><Relationship Id="rId9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570" y="2349009"/>
            <a:ext cx="10972800" cy="367240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ru-RU" sz="4000" b="1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Организация семейных дошкольных групп </a:t>
            </a:r>
          </a:p>
          <a:p>
            <a:pPr marL="0" indent="0" algn="ctr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ru-RU" sz="4000" b="1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Хабаровском </a:t>
            </a:r>
          </a:p>
          <a:p>
            <a:pPr marL="0" indent="0" algn="ctr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ru-RU" sz="4000" b="1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муниципальном районе </a:t>
            </a:r>
          </a:p>
          <a:p>
            <a:pPr marL="0" indent="0" algn="ctr">
              <a:buNone/>
            </a:pPr>
            <a:endParaRPr lang="ru-RU" sz="2400" b="1" cap="all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1815" y="980123"/>
            <a:ext cx="10972800" cy="1143000"/>
          </a:xfrm>
        </p:spPr>
        <p:txBody>
          <a:bodyPr>
            <a:noAutofit/>
          </a:bodyPr>
          <a:lstStyle/>
          <a:p>
            <a:r>
              <a:rPr lang="ru-RU" sz="28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Хабаровского муниципального района Хабаровского края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1052513"/>
            <a:ext cx="109728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en-US" altLang="ru-RU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</a:t>
            </a:r>
            <a:r>
              <a:rPr lang="en-US" altLang="ru-RU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</a:t>
            </a:r>
            <a:r>
              <a:rPr lang="en-US" altLang="ru-RU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r>
              <a:rPr lang="en-US" altLang="ru-RU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</a:t>
            </a:r>
            <a:r>
              <a:rPr lang="en-US" altLang="ru-RU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</a:t>
            </a:r>
            <a:r>
              <a:rPr lang="en-US" altLang="ru-RU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</a:t>
            </a:r>
            <a:r>
              <a:rPr lang="en-US" altLang="ru-RU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Замещающее содержимое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5635" y="3442970"/>
            <a:ext cx="4064635" cy="2990215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108585" y="2195830"/>
            <a:ext cx="11980545" cy="39865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Создание</a:t>
            </a:r>
            <a:r>
              <a:rPr lang="en-US" altLang="ru-RU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семейных</a:t>
            </a:r>
            <a:r>
              <a:rPr lang="en-US" altLang="ru-RU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дошкольных</a:t>
            </a:r>
            <a:r>
              <a:rPr lang="en-US" altLang="ru-RU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групп</a:t>
            </a:r>
            <a:r>
              <a:rPr lang="en-US" altLang="ru-RU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altLang="en-US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семейных</a:t>
            </a:r>
            <a:r>
              <a:rPr lang="en-US" altLang="ru-RU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детских</a:t>
            </a:r>
            <a:r>
              <a:rPr lang="en-US" altLang="ru-RU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садов</a:t>
            </a:r>
            <a:r>
              <a:rPr lang="en-US" altLang="ru-RU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ru-RU" alt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</a:t>
            </a:r>
            <a:r>
              <a:rPr lang="ru-RU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это</a:t>
            </a:r>
            <a:r>
              <a:rPr lang="ru-RU" alt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en-US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alt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всестороннее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посещающих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поддержать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многодетные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трудоустройства</a:t>
            </a:r>
            <a:r>
              <a:rPr lang="ru-RU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общеразвивающую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присмотр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836930"/>
            <a:ext cx="10972800" cy="8763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4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119380" y="1522730"/>
            <a:ext cx="11980545" cy="39484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регулируется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Письмом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27.09.2012 </a:t>
            </a:r>
            <a:r>
              <a:rPr lang="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08-406</a:t>
            </a:r>
            <a:r>
              <a:rPr lang="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структурных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подразделений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Письмом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22.02.2017 </a:t>
            </a:r>
            <a:r>
              <a:rPr lang="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08-364</a:t>
            </a:r>
            <a:r>
              <a:rPr lang="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r>
              <a:rPr lang="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ru-RU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санитарного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>
              <a:buFont typeface="Wingdings" panose="05000000000000000000" charset="0"/>
              <a:buNone/>
            </a:pP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28.09.2020 </a:t>
            </a:r>
            <a:r>
              <a:rPr lang="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2.4.3648-20</a:t>
            </a:r>
            <a:r>
              <a:rPr lang="ru-RU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</a:t>
            </a:r>
          </a:p>
          <a:p>
            <a:pPr indent="0">
              <a:buFont typeface="Wingdings" panose="05000000000000000000" charset="0"/>
              <a:buNone/>
            </a:pP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эпидемиологические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</a:p>
          <a:p>
            <a:pPr indent="0">
              <a:buFont typeface="Wingdings" panose="05000000000000000000" charset="0"/>
              <a:buNone/>
            </a:pP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оздоровления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</a:t>
            </a:r>
            <a:r>
              <a:rPr lang="ru-RU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ru-RU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санитарного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>
              <a:buFont typeface="Wingdings" panose="05000000000000000000" charset="0"/>
              <a:buNone/>
            </a:pP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27.10.2020 </a:t>
            </a:r>
            <a:r>
              <a:rPr lang="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2.3/2.4.3590-20, </a:t>
            </a:r>
          </a:p>
          <a:p>
            <a:pPr indent="0">
              <a:buFont typeface="Wingdings" panose="05000000000000000000" charset="0"/>
              <a:buNone/>
            </a:pP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эпидемиологические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>
              <a:buFont typeface="Wingdings" panose="05000000000000000000" charset="0"/>
              <a:buNone/>
            </a:pP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lang="en-US" altLang="ru-RU"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13988" t="4770" r="21195" b="17270"/>
          <a:stretch>
            <a:fillRect/>
          </a:stretch>
        </p:blipFill>
        <p:spPr>
          <a:xfrm>
            <a:off x="8400415" y="2924810"/>
            <a:ext cx="3672205" cy="35286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570" y="621030"/>
            <a:ext cx="5471795" cy="873125"/>
          </a:xfrm>
        </p:spPr>
        <p:txBody>
          <a:bodyPr/>
          <a:lstStyle/>
          <a:p>
            <a:r>
              <a:rPr lang="ru-RU" altLang="en-US" sz="4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</a:p>
        </p:txBody>
      </p:sp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>
            <a:alphaModFix amt="8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333" t="59039"/>
          <a:stretch>
            <a:fillRect/>
          </a:stretch>
        </p:blipFill>
        <p:spPr>
          <a:xfrm>
            <a:off x="9779250" y="2964167"/>
            <a:ext cx="126728" cy="258201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333" t="73015" b="6887"/>
          <a:stretch>
            <a:fillRect/>
          </a:stretch>
        </p:blipFill>
        <p:spPr>
          <a:xfrm flipV="1">
            <a:off x="9202814" y="1605074"/>
            <a:ext cx="164422" cy="1339422"/>
          </a:xfrm>
          <a:prstGeom prst="rect">
            <a:avLst/>
          </a:prstGeom>
        </p:spPr>
      </p:pic>
      <p:sp>
        <p:nvSpPr>
          <p:cNvPr id="96" name="图形 1" descr="未标题-1 [已恢复]"/>
          <p:cNvSpPr/>
          <p:nvPr>
            <p:custDataLst>
              <p:tags r:id="rId3"/>
            </p:custDataLst>
          </p:nvPr>
        </p:nvSpPr>
        <p:spPr>
          <a:xfrm>
            <a:off x="7481623" y="1386523"/>
            <a:ext cx="2297360" cy="1557785"/>
          </a:xfrm>
          <a:custGeom>
            <a:avLst/>
            <a:gdLst>
              <a:gd name="connsiteX0" fmla="*/ -98 w 1821751"/>
              <a:gd name="connsiteY0" fmla="*/ 1311944 h 1312164"/>
              <a:gd name="connsiteX1" fmla="*/ -98 w 1821751"/>
              <a:gd name="connsiteY1" fmla="*/ 118747 h 1312164"/>
              <a:gd name="connsiteX2" fmla="*/ 118869 w 1821751"/>
              <a:gd name="connsiteY2" fmla="*/ -221 h 1312164"/>
              <a:gd name="connsiteX3" fmla="*/ 717420 w 1821751"/>
              <a:gd name="connsiteY3" fmla="*/ -221 h 1312164"/>
              <a:gd name="connsiteX4" fmla="*/ 812670 w 1821751"/>
              <a:gd name="connsiteY4" fmla="*/ 39118 h 1312164"/>
              <a:gd name="connsiteX5" fmla="*/ 888870 w 1821751"/>
              <a:gd name="connsiteY5" fmla="*/ 115318 h 1312164"/>
              <a:gd name="connsiteX6" fmla="*/ 933161 w 1821751"/>
              <a:gd name="connsiteY6" fmla="*/ 133606 h 1312164"/>
              <a:gd name="connsiteX7" fmla="*/ 1698971 w 1821751"/>
              <a:gd name="connsiteY7" fmla="*/ 133606 h 1312164"/>
              <a:gd name="connsiteX8" fmla="*/ 1821653 w 1821751"/>
              <a:gd name="connsiteY8" fmla="*/ 256288 h 1312164"/>
              <a:gd name="connsiteX9" fmla="*/ 1821653 w 1821751"/>
              <a:gd name="connsiteY9" fmla="*/ 1311944 h 131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1751" h="1312164">
                <a:moveTo>
                  <a:pt x="-98" y="1311944"/>
                </a:moveTo>
                <a:lnTo>
                  <a:pt x="-98" y="118747"/>
                </a:lnTo>
                <a:cubicBezTo>
                  <a:pt x="-98" y="53043"/>
                  <a:pt x="53165" y="-221"/>
                  <a:pt x="118869" y="-221"/>
                </a:cubicBezTo>
                <a:lnTo>
                  <a:pt x="717420" y="-221"/>
                </a:lnTo>
                <a:cubicBezTo>
                  <a:pt x="753129" y="-268"/>
                  <a:pt x="787400" y="13886"/>
                  <a:pt x="812670" y="39118"/>
                </a:cubicBezTo>
                <a:lnTo>
                  <a:pt x="888870" y="115318"/>
                </a:lnTo>
                <a:cubicBezTo>
                  <a:pt x="900643" y="127024"/>
                  <a:pt x="916559" y="133596"/>
                  <a:pt x="933161" y="133606"/>
                </a:cubicBezTo>
                <a:lnTo>
                  <a:pt x="1698971" y="133606"/>
                </a:lnTo>
                <a:cubicBezTo>
                  <a:pt x="1766723" y="133606"/>
                  <a:pt x="1821653" y="188536"/>
                  <a:pt x="1821653" y="256288"/>
                </a:cubicBezTo>
                <a:lnTo>
                  <a:pt x="1821653" y="131194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none" lIns="154305" tIns="530860" rIns="238760" bIns="168275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5400" b="1">
                <a:solidFill>
                  <a:srgbClr val="FFFFFF"/>
                </a:solidFill>
                <a:latin typeface="+mn-ea"/>
              </a:rPr>
              <a:t>04</a:t>
            </a:r>
          </a:p>
        </p:txBody>
      </p:sp>
      <p:pic>
        <p:nvPicPr>
          <p:cNvPr id="44" name="图片 4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>
            <a:alphaModFix amt="30000"/>
          </a:blip>
          <a:srcRect l="-15650" t="21046" r="2867" b="15144"/>
          <a:stretch>
            <a:fillRect/>
          </a:stretch>
        </p:blipFill>
        <p:spPr>
          <a:xfrm rot="16200000">
            <a:off x="8051209" y="1811089"/>
            <a:ext cx="191717" cy="2288911"/>
          </a:xfrm>
          <a:prstGeom prst="rect">
            <a:avLst/>
          </a:prstGeom>
        </p:spPr>
      </p:pic>
      <p:sp>
        <p:nvSpPr>
          <p:cNvPr id="7" name="矩形 5"/>
          <p:cNvSpPr/>
          <p:nvPr>
            <p:custDataLst>
              <p:tags r:id="rId5"/>
            </p:custDataLst>
          </p:nvPr>
        </p:nvSpPr>
        <p:spPr>
          <a:xfrm>
            <a:off x="7668895" y="3213100"/>
            <a:ext cx="2136140" cy="10280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900" b="1" ker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</a:p>
          <a:p>
            <a:pPr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900" b="1" ker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</a:t>
            </a:r>
          </a:p>
          <a:p>
            <a:pPr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900" b="1" ker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 </a:t>
            </a: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7608570" y="4551045"/>
            <a:ext cx="2040255" cy="14655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kern="0" dirty="0">
                <a:ln>
                  <a:noFill/>
                  <a:prstDash val="sysDot"/>
                </a:ln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</a:t>
            </a:r>
            <a:r>
              <a:rPr lang="en-US" altLang="en-US" kern="0" dirty="0">
                <a:ln>
                  <a:noFill/>
                  <a:prstDash val="sysDot"/>
                </a:ln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</a:t>
            </a:r>
            <a:r>
              <a:rPr lang="en-US" altLang="ru-RU" kern="0" dirty="0">
                <a:ln>
                  <a:noFill/>
                  <a:prstDash val="sysDot"/>
                </a:ln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>
                <a:ln>
                  <a:noFill/>
                  <a:prstDash val="sysDot"/>
                </a:ln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</a:t>
            </a:r>
            <a:r>
              <a:rPr lang="en-US" altLang="ru-RU" kern="0" dirty="0">
                <a:ln>
                  <a:noFill/>
                  <a:prstDash val="sysDot"/>
                </a:ln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>
                <a:ln>
                  <a:noFill/>
                  <a:prstDash val="sysDot"/>
                </a:ln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</a:p>
        </p:txBody>
      </p:sp>
      <p:pic>
        <p:nvPicPr>
          <p:cNvPr id="157" name="图片 15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>
            <a:alphaModFix amt="8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333" t="59039"/>
          <a:stretch>
            <a:fillRect/>
          </a:stretch>
        </p:blipFill>
        <p:spPr>
          <a:xfrm>
            <a:off x="7391950" y="2995917"/>
            <a:ext cx="126728" cy="2582011"/>
          </a:xfrm>
          <a:prstGeom prst="rect">
            <a:avLst/>
          </a:prstGeom>
        </p:spPr>
      </p:pic>
      <p:pic>
        <p:nvPicPr>
          <p:cNvPr id="158" name="图片 15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333" t="73015" b="6887"/>
          <a:stretch>
            <a:fillRect/>
          </a:stretch>
        </p:blipFill>
        <p:spPr>
          <a:xfrm flipV="1">
            <a:off x="7026333" y="1605074"/>
            <a:ext cx="164422" cy="1339422"/>
          </a:xfrm>
          <a:prstGeom prst="rect">
            <a:avLst/>
          </a:prstGeom>
        </p:spPr>
      </p:pic>
      <p:sp>
        <p:nvSpPr>
          <p:cNvPr id="159" name="图形 1" descr="未标题-1 [已恢复]"/>
          <p:cNvSpPr/>
          <p:nvPr>
            <p:custDataLst>
              <p:tags r:id="rId9"/>
            </p:custDataLst>
          </p:nvPr>
        </p:nvSpPr>
        <p:spPr>
          <a:xfrm>
            <a:off x="5159728" y="1386523"/>
            <a:ext cx="2297360" cy="1557785"/>
          </a:xfrm>
          <a:custGeom>
            <a:avLst/>
            <a:gdLst>
              <a:gd name="connsiteX0" fmla="*/ -98 w 1821751"/>
              <a:gd name="connsiteY0" fmla="*/ 1311944 h 1312164"/>
              <a:gd name="connsiteX1" fmla="*/ -98 w 1821751"/>
              <a:gd name="connsiteY1" fmla="*/ 118747 h 1312164"/>
              <a:gd name="connsiteX2" fmla="*/ 118869 w 1821751"/>
              <a:gd name="connsiteY2" fmla="*/ -221 h 1312164"/>
              <a:gd name="connsiteX3" fmla="*/ 717420 w 1821751"/>
              <a:gd name="connsiteY3" fmla="*/ -221 h 1312164"/>
              <a:gd name="connsiteX4" fmla="*/ 812670 w 1821751"/>
              <a:gd name="connsiteY4" fmla="*/ 39118 h 1312164"/>
              <a:gd name="connsiteX5" fmla="*/ 888870 w 1821751"/>
              <a:gd name="connsiteY5" fmla="*/ 115318 h 1312164"/>
              <a:gd name="connsiteX6" fmla="*/ 933161 w 1821751"/>
              <a:gd name="connsiteY6" fmla="*/ 133606 h 1312164"/>
              <a:gd name="connsiteX7" fmla="*/ 1698971 w 1821751"/>
              <a:gd name="connsiteY7" fmla="*/ 133606 h 1312164"/>
              <a:gd name="connsiteX8" fmla="*/ 1821653 w 1821751"/>
              <a:gd name="connsiteY8" fmla="*/ 256288 h 1312164"/>
              <a:gd name="connsiteX9" fmla="*/ 1821653 w 1821751"/>
              <a:gd name="connsiteY9" fmla="*/ 1311944 h 131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1751" h="1312164">
                <a:moveTo>
                  <a:pt x="-98" y="1311944"/>
                </a:moveTo>
                <a:lnTo>
                  <a:pt x="-98" y="118747"/>
                </a:lnTo>
                <a:cubicBezTo>
                  <a:pt x="-98" y="53043"/>
                  <a:pt x="53165" y="-221"/>
                  <a:pt x="118869" y="-221"/>
                </a:cubicBezTo>
                <a:lnTo>
                  <a:pt x="717420" y="-221"/>
                </a:lnTo>
                <a:cubicBezTo>
                  <a:pt x="753129" y="-268"/>
                  <a:pt x="787400" y="13886"/>
                  <a:pt x="812670" y="39118"/>
                </a:cubicBezTo>
                <a:lnTo>
                  <a:pt x="888870" y="115318"/>
                </a:lnTo>
                <a:cubicBezTo>
                  <a:pt x="900643" y="127024"/>
                  <a:pt x="916559" y="133596"/>
                  <a:pt x="933161" y="133606"/>
                </a:cubicBezTo>
                <a:lnTo>
                  <a:pt x="1698971" y="133606"/>
                </a:lnTo>
                <a:cubicBezTo>
                  <a:pt x="1766723" y="133606"/>
                  <a:pt x="1821653" y="188536"/>
                  <a:pt x="1821653" y="256288"/>
                </a:cubicBezTo>
                <a:lnTo>
                  <a:pt x="1821653" y="1311944"/>
                </a:ln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none" lIns="154305" tIns="530860" rIns="238760" bIns="168275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5400" b="1">
                <a:solidFill>
                  <a:srgbClr val="FFFFFF"/>
                </a:solidFill>
                <a:latin typeface="+mn-ea"/>
              </a:rPr>
              <a:t>03</a:t>
            </a:r>
          </a:p>
        </p:txBody>
      </p:sp>
      <p:pic>
        <p:nvPicPr>
          <p:cNvPr id="160" name="图片 15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>
            <a:alphaModFix amt="30000"/>
          </a:blip>
          <a:srcRect l="-15650" t="21046" r="2867" b="15144"/>
          <a:stretch>
            <a:fillRect/>
          </a:stretch>
        </p:blipFill>
        <p:spPr>
          <a:xfrm rot="16200000">
            <a:off x="5874729" y="1811089"/>
            <a:ext cx="191717" cy="2288911"/>
          </a:xfrm>
          <a:prstGeom prst="rect">
            <a:avLst/>
          </a:prstGeom>
        </p:spPr>
      </p:pic>
      <p:sp>
        <p:nvSpPr>
          <p:cNvPr id="161" name="圆角矩形 160"/>
          <p:cNvSpPr/>
          <p:nvPr>
            <p:custDataLst>
              <p:tags r:id="rId11"/>
            </p:custDataLst>
          </p:nvPr>
        </p:nvSpPr>
        <p:spPr>
          <a:xfrm>
            <a:off x="5231765" y="4714240"/>
            <a:ext cx="2293620" cy="1557020"/>
          </a:xfrm>
          <a:prstGeom prst="roundRect">
            <a:avLst>
              <a:gd name="adj" fmla="val 805"/>
            </a:avLst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+mn-lt"/>
            </a:endParaRPr>
          </a:p>
        </p:txBody>
      </p:sp>
      <p:sp>
        <p:nvSpPr>
          <p:cNvPr id="9" name="矩形 8"/>
          <p:cNvSpPr/>
          <p:nvPr>
            <p:custDataLst>
              <p:tags r:id="rId12"/>
            </p:custDataLst>
          </p:nvPr>
        </p:nvSpPr>
        <p:spPr>
          <a:xfrm>
            <a:off x="5276850" y="3095625"/>
            <a:ext cx="2124710" cy="1314450"/>
          </a:xfrm>
          <a:prstGeom prst="rect">
            <a:avLst/>
          </a:prstGeom>
          <a:noFill/>
        </p:spPr>
        <p:txBody>
          <a:bodyPr wrap="square" lIns="0" tIns="0" rIns="0" bIns="0" rtlCol="0" anchor="ctr" anchorCtr="0"/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 ker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en-US" sz="2000" b="1" ker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емьи</a:t>
            </a:r>
            <a:r>
              <a:rPr lang="ru-RU" altLang="en-US" sz="2000" b="1" ker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</a:t>
            </a:r>
            <a:r>
              <a:rPr lang="en-US" altLang="ru-RU" sz="2000" b="1" ker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en-US" altLang="ru-RU" sz="2000" b="1" ker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en-US" altLang="ru-RU" sz="2000" b="1" ker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en-US" altLang="ru-RU" sz="2000" b="1" ker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 ker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en-US" altLang="ru-RU" sz="2000" b="1" ker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b="1" ker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</a:t>
            </a: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5448300" y="4608195"/>
            <a:ext cx="1917065" cy="14090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altLang="en-US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en-US" altLang="ru-RU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условии</a:t>
            </a:r>
            <a:r>
              <a:rPr lang="en-US" altLang="ru-RU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приёма</a:t>
            </a:r>
            <a:r>
              <a:rPr lang="en-US" altLang="ru-RU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ru-RU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en-US" altLang="ru-RU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en-US" altLang="ru-RU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lang="en-US" altLang="ru-RU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  <a:endParaRPr lang="en-US" altLang="ru-RU" kern="0" dirty="0">
              <a:ln>
                <a:noFill/>
                <a:prstDash val="sysDot"/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1" name="图片 13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>
            <a:alphaModFix amt="8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333" t="59039"/>
          <a:stretch>
            <a:fillRect/>
          </a:stretch>
        </p:blipFill>
        <p:spPr>
          <a:xfrm>
            <a:off x="4871300" y="2943847"/>
            <a:ext cx="126728" cy="2582011"/>
          </a:xfrm>
          <a:prstGeom prst="rect">
            <a:avLst/>
          </a:prstGeom>
        </p:spPr>
      </p:pic>
      <p:pic>
        <p:nvPicPr>
          <p:cNvPr id="132" name="图片 13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333" t="73015" b="6887"/>
          <a:stretch>
            <a:fillRect/>
          </a:stretch>
        </p:blipFill>
        <p:spPr>
          <a:xfrm flipV="1">
            <a:off x="4849853" y="1605074"/>
            <a:ext cx="164422" cy="1339422"/>
          </a:xfrm>
          <a:prstGeom prst="rect">
            <a:avLst/>
          </a:prstGeom>
        </p:spPr>
      </p:pic>
      <p:sp>
        <p:nvSpPr>
          <p:cNvPr id="133" name="图形 1" descr="未标题-1 [已恢复]"/>
          <p:cNvSpPr/>
          <p:nvPr>
            <p:custDataLst>
              <p:tags r:id="rId16"/>
            </p:custDataLst>
          </p:nvPr>
        </p:nvSpPr>
        <p:spPr>
          <a:xfrm>
            <a:off x="2783840" y="1406525"/>
            <a:ext cx="2351405" cy="1589405"/>
          </a:xfrm>
          <a:custGeom>
            <a:avLst/>
            <a:gdLst>
              <a:gd name="connsiteX0" fmla="*/ -98 w 1821751"/>
              <a:gd name="connsiteY0" fmla="*/ 1311944 h 1312164"/>
              <a:gd name="connsiteX1" fmla="*/ -98 w 1821751"/>
              <a:gd name="connsiteY1" fmla="*/ 118747 h 1312164"/>
              <a:gd name="connsiteX2" fmla="*/ 118869 w 1821751"/>
              <a:gd name="connsiteY2" fmla="*/ -221 h 1312164"/>
              <a:gd name="connsiteX3" fmla="*/ 717420 w 1821751"/>
              <a:gd name="connsiteY3" fmla="*/ -221 h 1312164"/>
              <a:gd name="connsiteX4" fmla="*/ 812670 w 1821751"/>
              <a:gd name="connsiteY4" fmla="*/ 39118 h 1312164"/>
              <a:gd name="connsiteX5" fmla="*/ 888870 w 1821751"/>
              <a:gd name="connsiteY5" fmla="*/ 115318 h 1312164"/>
              <a:gd name="connsiteX6" fmla="*/ 933161 w 1821751"/>
              <a:gd name="connsiteY6" fmla="*/ 133606 h 1312164"/>
              <a:gd name="connsiteX7" fmla="*/ 1698971 w 1821751"/>
              <a:gd name="connsiteY7" fmla="*/ 133606 h 1312164"/>
              <a:gd name="connsiteX8" fmla="*/ 1821653 w 1821751"/>
              <a:gd name="connsiteY8" fmla="*/ 256288 h 1312164"/>
              <a:gd name="connsiteX9" fmla="*/ 1821653 w 1821751"/>
              <a:gd name="connsiteY9" fmla="*/ 1311944 h 131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1751" h="1312164">
                <a:moveTo>
                  <a:pt x="-98" y="1311944"/>
                </a:moveTo>
                <a:lnTo>
                  <a:pt x="-98" y="118747"/>
                </a:lnTo>
                <a:cubicBezTo>
                  <a:pt x="-98" y="53043"/>
                  <a:pt x="53165" y="-221"/>
                  <a:pt x="118869" y="-221"/>
                </a:cubicBezTo>
                <a:lnTo>
                  <a:pt x="717420" y="-221"/>
                </a:lnTo>
                <a:cubicBezTo>
                  <a:pt x="753129" y="-268"/>
                  <a:pt x="787400" y="13886"/>
                  <a:pt x="812670" y="39118"/>
                </a:cubicBezTo>
                <a:lnTo>
                  <a:pt x="888870" y="115318"/>
                </a:lnTo>
                <a:cubicBezTo>
                  <a:pt x="900643" y="127024"/>
                  <a:pt x="916559" y="133596"/>
                  <a:pt x="933161" y="133606"/>
                </a:cubicBezTo>
                <a:lnTo>
                  <a:pt x="1698971" y="133606"/>
                </a:lnTo>
                <a:cubicBezTo>
                  <a:pt x="1766723" y="133606"/>
                  <a:pt x="1821653" y="188536"/>
                  <a:pt x="1821653" y="256288"/>
                </a:cubicBezTo>
                <a:lnTo>
                  <a:pt x="1821653" y="131194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none" lIns="154305" tIns="530860" rIns="238760" bIns="168275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5400" b="1" dirty="0">
                <a:solidFill>
                  <a:srgbClr val="FFFFFF"/>
                </a:solidFill>
                <a:latin typeface="+mn-ea"/>
              </a:rPr>
              <a:t>02</a:t>
            </a:r>
          </a:p>
        </p:txBody>
      </p:sp>
      <p:pic>
        <p:nvPicPr>
          <p:cNvPr id="134" name="图片 13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0">
            <a:alphaModFix amt="30000"/>
          </a:blip>
          <a:srcRect l="-15650" t="21046" r="2867" b="15144"/>
          <a:stretch>
            <a:fillRect/>
          </a:stretch>
        </p:blipFill>
        <p:spPr>
          <a:xfrm rot="16200000">
            <a:off x="3698249" y="1811089"/>
            <a:ext cx="191717" cy="2288911"/>
          </a:xfrm>
          <a:prstGeom prst="rect">
            <a:avLst/>
          </a:prstGeom>
        </p:spPr>
      </p:pic>
      <p:sp>
        <p:nvSpPr>
          <p:cNvPr id="135" name="圆角矩形 134"/>
          <p:cNvSpPr/>
          <p:nvPr>
            <p:custDataLst>
              <p:tags r:id="rId18"/>
            </p:custDataLst>
          </p:nvPr>
        </p:nvSpPr>
        <p:spPr>
          <a:xfrm>
            <a:off x="2844183" y="2954964"/>
            <a:ext cx="2293460" cy="2581361"/>
          </a:xfrm>
          <a:prstGeom prst="roundRect">
            <a:avLst>
              <a:gd name="adj" fmla="val 805"/>
            </a:avLst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en-US">
                <a:latin typeface="Arial" panose="020B0604020202020204" pitchFamily="34" charset="0"/>
                <a:sym typeface="+mn-lt"/>
              </a:rPr>
              <a:t>семьи</a:t>
            </a:r>
            <a:r>
              <a:rPr lang="en-US" altLang="ru-RU">
                <a:latin typeface="Arial" panose="020B0604020202020204" pitchFamily="34" charset="0"/>
                <a:sym typeface="+mn-lt"/>
              </a:rPr>
              <a:t> </a:t>
            </a:r>
            <a:r>
              <a:rPr lang="en-US" altLang="en-US">
                <a:latin typeface="Arial" panose="020B0604020202020204" pitchFamily="34" charset="0"/>
                <a:sym typeface="+mn-lt"/>
              </a:rPr>
              <a:t>с</a:t>
            </a:r>
            <a:r>
              <a:rPr lang="en-US" altLang="ru-RU">
                <a:latin typeface="Arial" panose="020B0604020202020204" pitchFamily="34" charset="0"/>
                <a:sym typeface="+mn-lt"/>
              </a:rPr>
              <a:t> </a:t>
            </a:r>
            <a:r>
              <a:rPr lang="en-US" altLang="en-US">
                <a:latin typeface="Arial" panose="020B0604020202020204" pitchFamily="34" charset="0"/>
                <a:sym typeface="+mn-lt"/>
              </a:rPr>
              <a:t>одним</a:t>
            </a:r>
            <a:r>
              <a:rPr lang="en-US" altLang="ru-RU">
                <a:latin typeface="Arial" panose="020B0604020202020204" pitchFamily="34" charset="0"/>
                <a:sym typeface="+mn-lt"/>
              </a:rPr>
              <a:t> </a:t>
            </a:r>
            <a:r>
              <a:rPr lang="en-US" altLang="en-US">
                <a:latin typeface="Arial" panose="020B0604020202020204" pitchFamily="34" charset="0"/>
                <a:sym typeface="+mn-lt"/>
              </a:rPr>
              <a:t>или</a:t>
            </a:r>
            <a:r>
              <a:rPr lang="en-US" altLang="ru-RU">
                <a:latin typeface="Arial" panose="020B0604020202020204" pitchFamily="34" charset="0"/>
                <a:sym typeface="+mn-lt"/>
              </a:rPr>
              <a:t> </a:t>
            </a:r>
            <a:r>
              <a:rPr lang="en-US" altLang="en-US">
                <a:latin typeface="Arial" panose="020B0604020202020204" pitchFamily="34" charset="0"/>
                <a:sym typeface="+mn-lt"/>
              </a:rPr>
              <a:t>двумя</a:t>
            </a:r>
            <a:r>
              <a:rPr lang="en-US" altLang="ru-RU">
                <a:latin typeface="Arial" panose="020B0604020202020204" pitchFamily="34" charset="0"/>
                <a:sym typeface="+mn-lt"/>
              </a:rPr>
              <a:t> </a:t>
            </a:r>
            <a:r>
              <a:rPr lang="en-US" altLang="en-US">
                <a:latin typeface="Arial" panose="020B0604020202020204" pitchFamily="34" charset="0"/>
                <a:sym typeface="+mn-lt"/>
              </a:rPr>
              <a:t>детьми</a:t>
            </a:r>
            <a:r>
              <a:rPr lang="en-US" altLang="ru-RU">
                <a:latin typeface="Arial" panose="020B0604020202020204" pitchFamily="34" charset="0"/>
                <a:sym typeface="+mn-lt"/>
              </a:rPr>
              <a:t> </a:t>
            </a:r>
            <a:r>
              <a:rPr lang="en-US" altLang="en-US">
                <a:latin typeface="Arial" panose="020B0604020202020204" pitchFamily="34" charset="0"/>
                <a:sym typeface="+mn-lt"/>
              </a:rPr>
              <a:t>дошкольного</a:t>
            </a:r>
            <a:r>
              <a:rPr lang="en-US" altLang="ru-RU">
                <a:latin typeface="Arial" panose="020B0604020202020204" pitchFamily="34" charset="0"/>
                <a:sym typeface="+mn-lt"/>
              </a:rPr>
              <a:t> </a:t>
            </a:r>
            <a:r>
              <a:rPr lang="en-US" altLang="en-US">
                <a:latin typeface="Arial" panose="020B0604020202020204" pitchFamily="34" charset="0"/>
                <a:sym typeface="+mn-lt"/>
              </a:rPr>
              <a:t>возраста</a:t>
            </a:r>
            <a:r>
              <a:rPr lang="en-US" altLang="ru-RU">
                <a:latin typeface="Arial" panose="020B0604020202020204" pitchFamily="34" charset="0"/>
                <a:sym typeface="+mn-lt"/>
              </a:rPr>
              <a:t> </a:t>
            </a:r>
            <a:r>
              <a:rPr lang="en-US" altLang="en-US">
                <a:latin typeface="Arial" panose="020B0604020202020204" pitchFamily="34" charset="0"/>
                <a:sym typeface="+mn-lt"/>
              </a:rPr>
              <a:t>при</a:t>
            </a:r>
            <a:r>
              <a:rPr lang="en-US" altLang="ru-RU">
                <a:latin typeface="Arial" panose="020B0604020202020204" pitchFamily="34" charset="0"/>
                <a:sym typeface="+mn-lt"/>
              </a:rPr>
              <a:t> </a:t>
            </a:r>
            <a:r>
              <a:rPr lang="en-US" altLang="en-US">
                <a:latin typeface="Arial" panose="020B0604020202020204" pitchFamily="34" charset="0"/>
                <a:sym typeface="+mn-lt"/>
              </a:rPr>
              <a:t>условии</a:t>
            </a:r>
            <a:r>
              <a:rPr lang="en-US" altLang="ru-RU">
                <a:latin typeface="Arial" panose="020B0604020202020204" pitchFamily="34" charset="0"/>
                <a:sym typeface="+mn-lt"/>
              </a:rPr>
              <a:t> </a:t>
            </a:r>
            <a:r>
              <a:rPr lang="en-US" altLang="en-US">
                <a:latin typeface="Arial" panose="020B0604020202020204" pitchFamily="34" charset="0"/>
                <a:sym typeface="+mn-lt"/>
              </a:rPr>
              <a:t>приёма</a:t>
            </a:r>
            <a:r>
              <a:rPr lang="en-US" altLang="ru-RU">
                <a:latin typeface="Arial" panose="020B0604020202020204" pitchFamily="34" charset="0"/>
                <a:sym typeface="+mn-lt"/>
              </a:rPr>
              <a:t> </a:t>
            </a:r>
            <a:r>
              <a:rPr lang="en-US" altLang="en-US">
                <a:latin typeface="Arial" panose="020B0604020202020204" pitchFamily="34" charset="0"/>
                <a:sym typeface="+mn-lt"/>
              </a:rPr>
              <a:t>детей</a:t>
            </a:r>
            <a:r>
              <a:rPr lang="en-US" altLang="ru-RU">
                <a:latin typeface="Arial" panose="020B0604020202020204" pitchFamily="34" charset="0"/>
                <a:sym typeface="+mn-lt"/>
              </a:rPr>
              <a:t> </a:t>
            </a:r>
            <a:r>
              <a:rPr lang="en-US" altLang="en-US">
                <a:latin typeface="Arial" panose="020B0604020202020204" pitchFamily="34" charset="0"/>
                <a:sym typeface="+mn-lt"/>
              </a:rPr>
              <a:t>дошкольного</a:t>
            </a:r>
            <a:r>
              <a:rPr lang="en-US" altLang="ru-RU">
                <a:latin typeface="Arial" panose="020B0604020202020204" pitchFamily="34" charset="0"/>
                <a:sym typeface="+mn-lt"/>
              </a:rPr>
              <a:t> </a:t>
            </a:r>
            <a:r>
              <a:rPr lang="en-US" altLang="en-US">
                <a:latin typeface="Arial" panose="020B0604020202020204" pitchFamily="34" charset="0"/>
                <a:sym typeface="+mn-lt"/>
              </a:rPr>
              <a:t>возраста</a:t>
            </a:r>
            <a:r>
              <a:rPr lang="en-US" altLang="ru-RU">
                <a:latin typeface="Arial" panose="020B0604020202020204" pitchFamily="34" charset="0"/>
                <a:sym typeface="+mn-lt"/>
              </a:rPr>
              <a:t> </a:t>
            </a:r>
            <a:r>
              <a:rPr lang="en-US" altLang="en-US">
                <a:latin typeface="Arial" panose="020B0604020202020204" pitchFamily="34" charset="0"/>
                <a:sym typeface="+mn-lt"/>
              </a:rPr>
              <a:t>из</a:t>
            </a:r>
            <a:r>
              <a:rPr lang="en-US" altLang="ru-RU">
                <a:latin typeface="Arial" panose="020B0604020202020204" pitchFamily="34" charset="0"/>
                <a:sym typeface="+mn-lt"/>
              </a:rPr>
              <a:t> </a:t>
            </a:r>
            <a:r>
              <a:rPr lang="en-US" altLang="en-US">
                <a:latin typeface="Arial" panose="020B0604020202020204" pitchFamily="34" charset="0"/>
                <a:sym typeface="+mn-lt"/>
              </a:rPr>
              <a:t>других</a:t>
            </a:r>
            <a:r>
              <a:rPr lang="en-US" altLang="ru-RU">
                <a:latin typeface="Arial" panose="020B0604020202020204" pitchFamily="34" charset="0"/>
                <a:sym typeface="+mn-lt"/>
              </a:rPr>
              <a:t> </a:t>
            </a:r>
            <a:r>
              <a:rPr lang="en-US" altLang="en-US">
                <a:latin typeface="Arial" panose="020B0604020202020204" pitchFamily="34" charset="0"/>
                <a:sym typeface="+mn-lt"/>
              </a:rPr>
              <a:t>семей</a:t>
            </a:r>
            <a:endParaRPr lang="en-US">
              <a:latin typeface="Arial" panose="020B0604020202020204" pitchFamily="34" charset="0"/>
              <a:sym typeface="+mn-lt"/>
            </a:endParaRPr>
          </a:p>
        </p:txBody>
      </p:sp>
      <p:sp>
        <p:nvSpPr>
          <p:cNvPr id="12" name="矩形 11"/>
          <p:cNvSpPr/>
          <p:nvPr>
            <p:custDataLst>
              <p:tags r:id="rId19"/>
            </p:custDataLst>
          </p:nvPr>
        </p:nvSpPr>
        <p:spPr>
          <a:xfrm>
            <a:off x="2913380" y="2986405"/>
            <a:ext cx="1972310" cy="1358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 ker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с одним или двумя детьми дошкольного возраста</a:t>
            </a:r>
          </a:p>
        </p:txBody>
      </p:sp>
      <p:sp>
        <p:nvSpPr>
          <p:cNvPr id="14" name="矩形 13"/>
          <p:cNvSpPr/>
          <p:nvPr>
            <p:custDataLst>
              <p:tags r:id="rId20"/>
            </p:custDataLst>
          </p:nvPr>
        </p:nvSpPr>
        <p:spPr>
          <a:xfrm>
            <a:off x="2903855" y="4551045"/>
            <a:ext cx="2136140" cy="1395730"/>
          </a:xfrm>
          <a:prstGeom prst="rect">
            <a:avLst/>
          </a:prstGeom>
        </p:spPr>
        <p:txBody>
          <a:bodyPr wrap="square" lIns="0" tIns="0" rIns="0" bIns="0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altLang="en-US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en-US" altLang="ru-RU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условии</a:t>
            </a:r>
            <a:r>
              <a:rPr lang="en-US" altLang="ru-RU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приёма</a:t>
            </a:r>
            <a:r>
              <a:rPr lang="en-US" altLang="ru-RU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ru-RU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en-US" altLang="ru-RU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en-US" altLang="ru-RU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lang="en-US" altLang="ru-RU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  <a:r>
              <a:rPr lang="ru-RU" altLang="en-US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</a:t>
            </a:r>
            <a:r>
              <a:rPr lang="en-US" altLang="ru-RU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наполняемостью</a:t>
            </a:r>
            <a:r>
              <a:rPr lang="en-US" altLang="ru-RU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en-US" altLang="ru-RU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kern="0" dirty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</p:txBody>
      </p:sp>
      <p:pic>
        <p:nvPicPr>
          <p:cNvPr id="167" name="图片 16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0">
            <a:alphaModFix amt="8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333" t="59039"/>
          <a:stretch>
            <a:fillRect/>
          </a:stretch>
        </p:blipFill>
        <p:spPr>
          <a:xfrm>
            <a:off x="2694819" y="2943847"/>
            <a:ext cx="126728" cy="2582011"/>
          </a:xfrm>
          <a:prstGeom prst="rect">
            <a:avLst/>
          </a:prstGeom>
        </p:spPr>
      </p:pic>
      <p:pic>
        <p:nvPicPr>
          <p:cNvPr id="168" name="图片 16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0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333" t="73015" b="6887"/>
          <a:stretch>
            <a:fillRect/>
          </a:stretch>
        </p:blipFill>
        <p:spPr>
          <a:xfrm flipV="1">
            <a:off x="2673373" y="1605074"/>
            <a:ext cx="164422" cy="1339422"/>
          </a:xfrm>
          <a:prstGeom prst="rect">
            <a:avLst/>
          </a:prstGeom>
        </p:spPr>
      </p:pic>
      <p:sp>
        <p:nvSpPr>
          <p:cNvPr id="169" name="图形 1" descr="未标题-1 [已恢复]"/>
          <p:cNvSpPr/>
          <p:nvPr>
            <p:custDataLst>
              <p:tags r:id="rId23"/>
            </p:custDataLst>
          </p:nvPr>
        </p:nvSpPr>
        <p:spPr>
          <a:xfrm>
            <a:off x="468948" y="1406208"/>
            <a:ext cx="2297360" cy="1557785"/>
          </a:xfrm>
          <a:custGeom>
            <a:avLst/>
            <a:gdLst>
              <a:gd name="connsiteX0" fmla="*/ -98 w 1821751"/>
              <a:gd name="connsiteY0" fmla="*/ 1311944 h 1312164"/>
              <a:gd name="connsiteX1" fmla="*/ -98 w 1821751"/>
              <a:gd name="connsiteY1" fmla="*/ 118747 h 1312164"/>
              <a:gd name="connsiteX2" fmla="*/ 118869 w 1821751"/>
              <a:gd name="connsiteY2" fmla="*/ -221 h 1312164"/>
              <a:gd name="connsiteX3" fmla="*/ 717420 w 1821751"/>
              <a:gd name="connsiteY3" fmla="*/ -221 h 1312164"/>
              <a:gd name="connsiteX4" fmla="*/ 812670 w 1821751"/>
              <a:gd name="connsiteY4" fmla="*/ 39118 h 1312164"/>
              <a:gd name="connsiteX5" fmla="*/ 888870 w 1821751"/>
              <a:gd name="connsiteY5" fmla="*/ 115318 h 1312164"/>
              <a:gd name="connsiteX6" fmla="*/ 933161 w 1821751"/>
              <a:gd name="connsiteY6" fmla="*/ 133606 h 1312164"/>
              <a:gd name="connsiteX7" fmla="*/ 1698971 w 1821751"/>
              <a:gd name="connsiteY7" fmla="*/ 133606 h 1312164"/>
              <a:gd name="connsiteX8" fmla="*/ 1821653 w 1821751"/>
              <a:gd name="connsiteY8" fmla="*/ 256288 h 1312164"/>
              <a:gd name="connsiteX9" fmla="*/ 1821653 w 1821751"/>
              <a:gd name="connsiteY9" fmla="*/ 1311944 h 131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1751" h="1312164">
                <a:moveTo>
                  <a:pt x="-98" y="1311944"/>
                </a:moveTo>
                <a:lnTo>
                  <a:pt x="-98" y="118747"/>
                </a:lnTo>
                <a:cubicBezTo>
                  <a:pt x="-98" y="53043"/>
                  <a:pt x="53165" y="-221"/>
                  <a:pt x="118869" y="-221"/>
                </a:cubicBezTo>
                <a:lnTo>
                  <a:pt x="717420" y="-221"/>
                </a:lnTo>
                <a:cubicBezTo>
                  <a:pt x="753129" y="-268"/>
                  <a:pt x="787400" y="13886"/>
                  <a:pt x="812670" y="39118"/>
                </a:cubicBezTo>
                <a:lnTo>
                  <a:pt x="888870" y="115318"/>
                </a:lnTo>
                <a:cubicBezTo>
                  <a:pt x="900643" y="127024"/>
                  <a:pt x="916559" y="133596"/>
                  <a:pt x="933161" y="133606"/>
                </a:cubicBezTo>
                <a:lnTo>
                  <a:pt x="1698971" y="133606"/>
                </a:lnTo>
                <a:cubicBezTo>
                  <a:pt x="1766723" y="133606"/>
                  <a:pt x="1821653" y="188536"/>
                  <a:pt x="1821653" y="256288"/>
                </a:cubicBezTo>
                <a:lnTo>
                  <a:pt x="1821653" y="1311944"/>
                </a:ln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none" lIns="154305" tIns="530860" rIns="238760" bIns="168275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5400" b="1" dirty="0">
                <a:solidFill>
                  <a:srgbClr val="FFFFFF"/>
                </a:solidFill>
                <a:latin typeface="+mn-ea"/>
              </a:rPr>
              <a:t>01</a:t>
            </a:r>
          </a:p>
        </p:txBody>
      </p:sp>
      <p:pic>
        <p:nvPicPr>
          <p:cNvPr id="170" name="图片 169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0">
            <a:alphaModFix amt="30000"/>
          </a:blip>
          <a:srcRect l="-15650" t="21046" r="2867" b="15144"/>
          <a:stretch>
            <a:fillRect/>
          </a:stretch>
        </p:blipFill>
        <p:spPr>
          <a:xfrm rot="16200000">
            <a:off x="1521769" y="1811089"/>
            <a:ext cx="191717" cy="2288911"/>
          </a:xfrm>
          <a:prstGeom prst="rect">
            <a:avLst/>
          </a:prstGeom>
        </p:spPr>
      </p:pic>
      <p:sp>
        <p:nvSpPr>
          <p:cNvPr id="171" name="圆角矩形 170"/>
          <p:cNvSpPr/>
          <p:nvPr>
            <p:custDataLst>
              <p:tags r:id="rId25"/>
            </p:custDataLst>
          </p:nvPr>
        </p:nvSpPr>
        <p:spPr>
          <a:xfrm>
            <a:off x="468948" y="2930199"/>
            <a:ext cx="2293460" cy="2581361"/>
          </a:xfrm>
          <a:prstGeom prst="roundRect">
            <a:avLst>
              <a:gd name="adj" fmla="val 805"/>
            </a:avLst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+mn-lt"/>
            </a:endParaRPr>
          </a:p>
        </p:txBody>
      </p:sp>
      <p:sp>
        <p:nvSpPr>
          <p:cNvPr id="15" name="矩形 14"/>
          <p:cNvSpPr/>
          <p:nvPr>
            <p:custDataLst>
              <p:tags r:id="rId26"/>
            </p:custDataLst>
          </p:nvPr>
        </p:nvSpPr>
        <p:spPr>
          <a:xfrm>
            <a:off x="566420" y="3115310"/>
            <a:ext cx="2046605" cy="870585"/>
          </a:xfrm>
          <a:prstGeom prst="rect">
            <a:avLst/>
          </a:prstGeom>
          <a:noFill/>
        </p:spPr>
        <p:txBody>
          <a:bodyPr wrap="square" lIns="0" tIns="0" rIns="0" bIns="0" rtlCol="0" anchor="ctr" anchorCtr="0"/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Многодетная семья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и более детей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altLang="en-US" sz="2000" b="1" kern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27"/>
            </p:custDataLst>
          </p:nvPr>
        </p:nvSpPr>
        <p:spPr>
          <a:xfrm>
            <a:off x="476885" y="3884930"/>
            <a:ext cx="2125980" cy="19354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1700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en-US" b="1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en-US" b="1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озраст</a:t>
            </a:r>
            <a:r>
              <a:rPr lang="ru-RU" altLang="en-US" b="1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altLang="ru-RU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r>
              <a:rPr lang="en-US" altLang="ru-RU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altLang="ru-RU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en-US" altLang="ru-RU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en-US" b="1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en-US" b="1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оспитанник</a:t>
            </a:r>
            <a:r>
              <a:rPr lang="ru-RU" altLang="en-US" b="1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b="1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ru-RU" altLang="en-US" b="1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en-US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</a:t>
            </a:r>
            <a:r>
              <a:rPr lang="en-US" altLang="ru-RU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en-US" altLang="ru-RU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  <a:r>
              <a:rPr lang="en-US" altLang="ru-RU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</a:t>
            </a:r>
            <a:r>
              <a:rPr lang="en-US" altLang="ru-RU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</a:t>
            </a:r>
            <a:r>
              <a:rPr lang="en-US" altLang="ru-RU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en-US" altLang="ru-RU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>
                <a:ln>
                  <a:noFill/>
                  <a:prstDash val="sysDot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</a:t>
            </a:r>
          </a:p>
        </p:txBody>
      </p:sp>
      <p:pic>
        <p:nvPicPr>
          <p:cNvPr id="2" name="图片 44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0">
            <a:alphaModFix amt="8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333" t="59039"/>
          <a:stretch>
            <a:fillRect/>
          </a:stretch>
        </p:blipFill>
        <p:spPr>
          <a:xfrm>
            <a:off x="5129780" y="3006712"/>
            <a:ext cx="126728" cy="2582011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069830" y="1701165"/>
            <a:ext cx="1996440" cy="1564005"/>
          </a:xfrm>
          <a:prstGeom prst="rect">
            <a:avLst/>
          </a:prstGeom>
        </p:spPr>
      </p:pic>
      <p:sp>
        <p:nvSpPr>
          <p:cNvPr id="10" name="Текстовое поле 9"/>
          <p:cNvSpPr txBox="1"/>
          <p:nvPr/>
        </p:nvSpPr>
        <p:spPr>
          <a:xfrm>
            <a:off x="9920605" y="3429000"/>
            <a:ext cx="2148840" cy="2198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трёх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точные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зависят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836930"/>
            <a:ext cx="10972800" cy="14351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</a:t>
            </a:r>
            <a:r>
              <a:rPr lang="ru-RU" altLang="en-US" sz="4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создания семейной </a:t>
            </a:r>
            <a:br>
              <a:rPr lang="ru-RU" altLang="en-US" sz="4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4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дошкольной группы</a:t>
            </a:r>
          </a:p>
        </p:txBody>
      </p:sp>
      <p:sp>
        <p:nvSpPr>
          <p:cNvPr id="13" name="任意多边形 1"/>
          <p:cNvSpPr/>
          <p:nvPr>
            <p:custDataLst>
              <p:tags r:id="rId1"/>
            </p:custDataLst>
          </p:nvPr>
        </p:nvSpPr>
        <p:spPr>
          <a:xfrm rot="10800000">
            <a:off x="5541123" y="4326193"/>
            <a:ext cx="445854" cy="891708"/>
          </a:xfrm>
          <a:custGeom>
            <a:avLst/>
            <a:gdLst>
              <a:gd name="connsiteX0" fmla="*/ 0 w 2239"/>
              <a:gd name="connsiteY0" fmla="*/ 3898 h 4483"/>
              <a:gd name="connsiteX1" fmla="*/ 0 w 2239"/>
              <a:gd name="connsiteY1" fmla="*/ 0 h 4483"/>
              <a:gd name="connsiteX2" fmla="*/ 2239 w 2239"/>
              <a:gd name="connsiteY2" fmla="*/ 4483 h 4483"/>
              <a:gd name="connsiteX3" fmla="*/ 0 w 2239"/>
              <a:gd name="connsiteY3" fmla="*/ 3898 h 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9" h="4483">
                <a:moveTo>
                  <a:pt x="0" y="3898"/>
                </a:moveTo>
                <a:lnTo>
                  <a:pt x="0" y="0"/>
                </a:lnTo>
                <a:lnTo>
                  <a:pt x="2239" y="4483"/>
                </a:lnTo>
                <a:lnTo>
                  <a:pt x="0" y="3898"/>
                </a:lnTo>
                <a:close/>
              </a:path>
            </a:pathLst>
          </a:custGeom>
          <a:gradFill>
            <a:gsLst>
              <a:gs pos="700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17700000"/>
          </a:gradFill>
          <a:ln w="6350">
            <a:gradFill>
              <a:gsLst>
                <a:gs pos="0">
                  <a:schemeClr val="bg1"/>
                </a:gs>
                <a:gs pos="43000">
                  <a:schemeClr val="bg1">
                    <a:alpha val="0"/>
                  </a:schemeClr>
                </a:gs>
              </a:gsLst>
              <a:lin ang="19680000" scaled="0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+mn-lt"/>
            </a:endParaRPr>
          </a:p>
        </p:txBody>
      </p:sp>
      <p:sp>
        <p:nvSpPr>
          <p:cNvPr id="14" name="任意多边形 4"/>
          <p:cNvSpPr/>
          <p:nvPr>
            <p:custDataLst>
              <p:tags r:id="rId2"/>
            </p:custDataLst>
          </p:nvPr>
        </p:nvSpPr>
        <p:spPr>
          <a:xfrm rot="10800000" flipH="1">
            <a:off x="5984777" y="4326193"/>
            <a:ext cx="445854" cy="891708"/>
          </a:xfrm>
          <a:custGeom>
            <a:avLst/>
            <a:gdLst>
              <a:gd name="connsiteX0" fmla="*/ 0 w 2239"/>
              <a:gd name="connsiteY0" fmla="*/ 3898 h 4483"/>
              <a:gd name="connsiteX1" fmla="*/ 0 w 2239"/>
              <a:gd name="connsiteY1" fmla="*/ 0 h 4483"/>
              <a:gd name="connsiteX2" fmla="*/ 2239 w 2239"/>
              <a:gd name="connsiteY2" fmla="*/ 4483 h 4483"/>
              <a:gd name="connsiteX3" fmla="*/ 0 w 2239"/>
              <a:gd name="connsiteY3" fmla="*/ 3898 h 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9" h="4483">
                <a:moveTo>
                  <a:pt x="0" y="3898"/>
                </a:moveTo>
                <a:lnTo>
                  <a:pt x="0" y="0"/>
                </a:lnTo>
                <a:lnTo>
                  <a:pt x="2239" y="4483"/>
                </a:lnTo>
                <a:lnTo>
                  <a:pt x="0" y="3898"/>
                </a:lnTo>
                <a:close/>
              </a:path>
            </a:pathLst>
          </a:custGeom>
          <a:gradFill>
            <a:gsLst>
              <a:gs pos="7000">
                <a:schemeClr val="accent1"/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19200000"/>
          </a:gradFill>
          <a:ln w="6350">
            <a:gradFill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8120000" scaled="0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+mn-lt"/>
            </a:endParaRPr>
          </a:p>
        </p:txBody>
      </p:sp>
      <p:sp>
        <p:nvSpPr>
          <p:cNvPr id="16" name="流程图: 决策 6"/>
          <p:cNvSpPr/>
          <p:nvPr>
            <p:custDataLst>
              <p:tags r:id="rId3"/>
            </p:custDataLst>
          </p:nvPr>
        </p:nvSpPr>
        <p:spPr>
          <a:xfrm>
            <a:off x="5541123" y="4210330"/>
            <a:ext cx="889508" cy="232460"/>
          </a:xfrm>
          <a:prstGeom prst="flowChartDecision">
            <a:avLst/>
          </a:prstGeom>
          <a:gradFill>
            <a:gsLst>
              <a:gs pos="9000">
                <a:schemeClr val="accent1">
                  <a:lumMod val="95000"/>
                </a:schemeClr>
              </a:gs>
              <a:gs pos="100000">
                <a:schemeClr val="accent1">
                  <a:lumMod val="60000"/>
                  <a:lumOff val="40000"/>
                  <a:alpha val="10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任意多边形 2"/>
          <p:cNvSpPr/>
          <p:nvPr>
            <p:custDataLst>
              <p:tags r:id="rId4"/>
            </p:custDataLst>
          </p:nvPr>
        </p:nvSpPr>
        <p:spPr>
          <a:xfrm rot="10800000">
            <a:off x="4411088" y="2894767"/>
            <a:ext cx="1579891" cy="3164010"/>
          </a:xfrm>
          <a:custGeom>
            <a:avLst/>
            <a:gdLst>
              <a:gd name="connsiteX0" fmla="*/ 0 w 2239"/>
              <a:gd name="connsiteY0" fmla="*/ 3898 h 4483"/>
              <a:gd name="connsiteX1" fmla="*/ 0 w 2239"/>
              <a:gd name="connsiteY1" fmla="*/ 0 h 4483"/>
              <a:gd name="connsiteX2" fmla="*/ 2239 w 2239"/>
              <a:gd name="connsiteY2" fmla="*/ 4483 h 4483"/>
              <a:gd name="connsiteX3" fmla="*/ 0 w 2239"/>
              <a:gd name="connsiteY3" fmla="*/ 3898 h 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9" h="4483">
                <a:moveTo>
                  <a:pt x="0" y="3898"/>
                </a:moveTo>
                <a:lnTo>
                  <a:pt x="0" y="0"/>
                </a:lnTo>
                <a:lnTo>
                  <a:pt x="2239" y="4483"/>
                </a:lnTo>
                <a:lnTo>
                  <a:pt x="0" y="3898"/>
                </a:lnTo>
                <a:close/>
              </a:path>
            </a:pathLst>
          </a:custGeom>
          <a:gradFill>
            <a:gsLst>
              <a:gs pos="700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17700000"/>
          </a:gradFill>
          <a:ln w="158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3000">
                  <a:schemeClr val="bg1">
                    <a:alpha val="0"/>
                  </a:schemeClr>
                </a:gs>
              </a:gsLst>
              <a:lin ang="19680000" scaled="0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+mn-lt"/>
            </a:endParaRPr>
          </a:p>
        </p:txBody>
      </p:sp>
      <p:sp>
        <p:nvSpPr>
          <p:cNvPr id="22" name="任意多边形 3"/>
          <p:cNvSpPr/>
          <p:nvPr>
            <p:custDataLst>
              <p:tags r:id="rId5"/>
            </p:custDataLst>
          </p:nvPr>
        </p:nvSpPr>
        <p:spPr>
          <a:xfrm rot="10800000" flipH="1">
            <a:off x="5984777" y="2894767"/>
            <a:ext cx="1579891" cy="3164010"/>
          </a:xfrm>
          <a:custGeom>
            <a:avLst/>
            <a:gdLst>
              <a:gd name="connsiteX0" fmla="*/ 0 w 2239"/>
              <a:gd name="connsiteY0" fmla="*/ 3898 h 4483"/>
              <a:gd name="connsiteX1" fmla="*/ 0 w 2239"/>
              <a:gd name="connsiteY1" fmla="*/ 0 h 4483"/>
              <a:gd name="connsiteX2" fmla="*/ 2239 w 2239"/>
              <a:gd name="connsiteY2" fmla="*/ 4483 h 4483"/>
              <a:gd name="connsiteX3" fmla="*/ 0 w 2239"/>
              <a:gd name="connsiteY3" fmla="*/ 3898 h 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9" h="4483">
                <a:moveTo>
                  <a:pt x="0" y="3898"/>
                </a:moveTo>
                <a:lnTo>
                  <a:pt x="0" y="0"/>
                </a:lnTo>
                <a:lnTo>
                  <a:pt x="2239" y="4483"/>
                </a:lnTo>
                <a:lnTo>
                  <a:pt x="0" y="3898"/>
                </a:lnTo>
                <a:close/>
              </a:path>
            </a:pathLst>
          </a:custGeom>
          <a:gradFill>
            <a:gsLst>
              <a:gs pos="7000">
                <a:schemeClr val="accent1"/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19200000"/>
          </a:gradFill>
          <a:ln w="15875">
            <a:gradFill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8120000" scaled="0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+mn-lt"/>
            </a:endParaRPr>
          </a:p>
        </p:txBody>
      </p:sp>
      <p:sp>
        <p:nvSpPr>
          <p:cNvPr id="32" name="平行四边形 31"/>
          <p:cNvSpPr/>
          <p:nvPr>
            <p:custDataLst>
              <p:tags r:id="rId6"/>
            </p:custDataLst>
          </p:nvPr>
        </p:nvSpPr>
        <p:spPr>
          <a:xfrm>
            <a:off x="6456045" y="4572000"/>
            <a:ext cx="5212080" cy="1647190"/>
          </a:xfrm>
          <a:prstGeom prst="parallelogram">
            <a:avLst>
              <a:gd name="adj" fmla="val 49621"/>
            </a:avLst>
          </a:prstGeom>
          <a:gradFill>
            <a:gsLst>
              <a:gs pos="100000">
                <a:schemeClr val="accent1">
                  <a:alpha val="20000"/>
                </a:schemeClr>
              </a:gs>
              <a:gs pos="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71755" numCol="1" spcCol="0" rtlCol="0" fromWordArt="0" anchor="ctr" anchorCtr="0" forceAA="0" compatLnSpc="1">
            <a:no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Группа с проведением образовательной деятельности: 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указать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приложении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лицензии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адрес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осуществления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образовательной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деятельности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семейной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группы</a:t>
            </a:r>
          </a:p>
        </p:txBody>
      </p:sp>
      <p:sp>
        <p:nvSpPr>
          <p:cNvPr id="33" name="平行四边形 32"/>
          <p:cNvSpPr/>
          <p:nvPr>
            <p:custDataLst>
              <p:tags r:id="rId7"/>
            </p:custDataLst>
          </p:nvPr>
        </p:nvSpPr>
        <p:spPr>
          <a:xfrm>
            <a:off x="11130280" y="4796790"/>
            <a:ext cx="588010" cy="834390"/>
          </a:xfrm>
          <a:prstGeom prst="parallelogram">
            <a:avLst>
              <a:gd name="adj" fmla="val 66328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平行四边形 34"/>
          <p:cNvSpPr/>
          <p:nvPr>
            <p:custDataLst>
              <p:tags r:id="rId8"/>
            </p:custDataLst>
          </p:nvPr>
        </p:nvSpPr>
        <p:spPr>
          <a:xfrm>
            <a:off x="6165850" y="3307715"/>
            <a:ext cx="5782945" cy="1180465"/>
          </a:xfrm>
          <a:prstGeom prst="parallelogram">
            <a:avLst>
              <a:gd name="adj" fmla="val 49621"/>
            </a:avLst>
          </a:prstGeom>
          <a:gradFill>
            <a:gsLst>
              <a:gs pos="100000">
                <a:schemeClr val="accent1">
                  <a:alpha val="20000"/>
                </a:schemeClr>
              </a:gs>
              <a:gs pos="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71755" numCol="1" spcCol="0" rtlCol="0" fromWordArt="0" anchor="ctr" anchorCtr="0" forceAA="0" compatLnSpc="1">
            <a:no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Группа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присмотра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ухода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детьми</a:t>
            </a:r>
            <a:r>
              <a:rPr lang="ru-RU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получить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положительное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заключение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органов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Роспотребнадзора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Пожарного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надзора</a:t>
            </a:r>
          </a:p>
        </p:txBody>
      </p:sp>
      <p:sp>
        <p:nvSpPr>
          <p:cNvPr id="36" name="平行四边形 35"/>
          <p:cNvSpPr/>
          <p:nvPr>
            <p:custDataLst>
              <p:tags r:id="rId9"/>
            </p:custDataLst>
          </p:nvPr>
        </p:nvSpPr>
        <p:spPr>
          <a:xfrm>
            <a:off x="11435080" y="3495040"/>
            <a:ext cx="499110" cy="749935"/>
          </a:xfrm>
          <a:prstGeom prst="parallelogram">
            <a:avLst>
              <a:gd name="adj" fmla="val 66328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>
            <p:custDataLst>
              <p:tags r:id="rId10"/>
            </p:custDataLst>
          </p:nvPr>
        </p:nvSpPr>
        <p:spPr>
          <a:xfrm>
            <a:off x="5280797" y="6083209"/>
            <a:ext cx="1416891" cy="254081"/>
          </a:xfrm>
          <a:prstGeom prst="ellipse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  <a:effectLst>
            <a:softEdge rad="5715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流程图: 决策 5"/>
          <p:cNvSpPr/>
          <p:nvPr>
            <p:custDataLst>
              <p:tags r:id="rId11"/>
            </p:custDataLst>
          </p:nvPr>
        </p:nvSpPr>
        <p:spPr>
          <a:xfrm>
            <a:off x="4411088" y="2483379"/>
            <a:ext cx="3153430" cy="824351"/>
          </a:xfrm>
          <a:prstGeom prst="flowChartDecision">
            <a:avLst/>
          </a:prstGeom>
          <a:gradFill>
            <a:gsLst>
              <a:gs pos="9000">
                <a:schemeClr val="accent1">
                  <a:lumMod val="95000"/>
                </a:schemeClr>
              </a:gs>
              <a:gs pos="100000">
                <a:schemeClr val="accent1">
                  <a:lumMod val="60000"/>
                  <a:lumOff val="40000"/>
                  <a:alpha val="10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+mj-lt"/>
              <a:sym typeface="Arial" panose="020B0604020202020204" pitchFamily="34" charset="0"/>
            </a:endParaRPr>
          </a:p>
        </p:txBody>
      </p:sp>
      <p:sp>
        <p:nvSpPr>
          <p:cNvPr id="25" name="椭圆 15"/>
          <p:cNvSpPr/>
          <p:nvPr>
            <p:custDataLst>
              <p:tags r:id="rId12"/>
            </p:custDataLst>
          </p:nvPr>
        </p:nvSpPr>
        <p:spPr>
          <a:xfrm rot="720000">
            <a:off x="3982834" y="3643479"/>
            <a:ext cx="3971247" cy="1165948"/>
          </a:xfrm>
          <a:prstGeom prst="ellipse">
            <a:avLst/>
          </a:prstGeom>
          <a:noFill/>
          <a:ln w="9525">
            <a:gradFill>
              <a:gsLst>
                <a:gs pos="81000">
                  <a:schemeClr val="accent1">
                    <a:alpha val="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1614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椭圆 20"/>
          <p:cNvSpPr/>
          <p:nvPr>
            <p:custDataLst>
              <p:tags r:id="rId13"/>
            </p:custDataLst>
          </p:nvPr>
        </p:nvSpPr>
        <p:spPr>
          <a:xfrm rot="20640000" flipV="1">
            <a:off x="4029766" y="3642012"/>
            <a:ext cx="3971247" cy="1165948"/>
          </a:xfrm>
          <a:prstGeom prst="ellipse">
            <a:avLst/>
          </a:prstGeom>
          <a:noFill/>
          <a:ln w="9525">
            <a:gradFill>
              <a:gsLst>
                <a:gs pos="1900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+mn-lt"/>
            </a:endParaRPr>
          </a:p>
        </p:txBody>
      </p:sp>
      <p:sp>
        <p:nvSpPr>
          <p:cNvPr id="28" name="椭圆 25"/>
          <p:cNvSpPr/>
          <p:nvPr>
            <p:custDataLst>
              <p:tags r:id="rId14"/>
            </p:custDataLst>
          </p:nvPr>
        </p:nvSpPr>
        <p:spPr>
          <a:xfrm>
            <a:off x="5708318" y="6134541"/>
            <a:ext cx="561676" cy="149626"/>
          </a:xfrm>
          <a:prstGeom prst="ellipse">
            <a:avLst/>
          </a:prstGeom>
          <a:solidFill>
            <a:schemeClr val="accent1">
              <a:lumMod val="50000"/>
              <a:lumOff val="50000"/>
              <a:alpha val="50000"/>
            </a:schemeClr>
          </a:solidFill>
          <a:ln>
            <a:noFill/>
          </a:ln>
          <a:effectLst>
            <a:softEdge rad="4445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平行四边形 21"/>
          <p:cNvSpPr/>
          <p:nvPr>
            <p:custDataLst>
              <p:tags r:id="rId15"/>
            </p:custDataLst>
          </p:nvPr>
        </p:nvSpPr>
        <p:spPr>
          <a:xfrm flipH="1">
            <a:off x="892175" y="4500245"/>
            <a:ext cx="4507865" cy="1583055"/>
          </a:xfrm>
          <a:prstGeom prst="parallelogram">
            <a:avLst>
              <a:gd name="adj" fmla="val 49621"/>
            </a:avLst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2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71755" numCol="1" spcCol="0" rtlCol="0" fromWordArt="0" anchor="t" anchorCtr="0" forceAA="0" compatLnSpc="1"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Управление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образования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</a:t>
            </a:r>
            <a:r>
              <a:rPr lang="ru-RU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едёт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обследование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</p:txBody>
      </p:sp>
      <p:sp>
        <p:nvSpPr>
          <p:cNvPr id="30" name="平行四边形 22"/>
          <p:cNvSpPr/>
          <p:nvPr>
            <p:custDataLst>
              <p:tags r:id="rId16"/>
            </p:custDataLst>
          </p:nvPr>
        </p:nvSpPr>
        <p:spPr>
          <a:xfrm flipH="1">
            <a:off x="815037" y="4577251"/>
            <a:ext cx="654749" cy="888588"/>
          </a:xfrm>
          <a:prstGeom prst="parallelogram">
            <a:avLst>
              <a:gd name="adj" fmla="val 66328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平行四边形 17"/>
          <p:cNvSpPr/>
          <p:nvPr>
            <p:custDataLst>
              <p:tags r:id="rId17"/>
            </p:custDataLst>
          </p:nvPr>
        </p:nvSpPr>
        <p:spPr>
          <a:xfrm flipH="1">
            <a:off x="479425" y="3325496"/>
            <a:ext cx="4921250" cy="773430"/>
          </a:xfrm>
          <a:prstGeom prst="parallelogram">
            <a:avLst>
              <a:gd name="adj" fmla="val 49621"/>
            </a:avLst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2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71755" numCol="1" spcCol="0" rtlCol="0" fromWordArt="0" anchor="ctr" anchorCtr="0" forceAA="0" compatLnSpc="1"/>
          <a:lstStyle/>
          <a:p>
            <a:pPr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ru-RU" alt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</a:t>
            </a:r>
            <a:r>
              <a:rPr lang="en-US" alt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ода</a:t>
            </a:r>
            <a:r>
              <a:rPr lang="ru-RU" alt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ть </a:t>
            </a:r>
            <a:r>
              <a:rPr lang="en-US" alt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письменное</a:t>
            </a:r>
            <a:r>
              <a:rPr lang="en-US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заявление</a:t>
            </a:r>
            <a:r>
              <a:rPr lang="en-US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</a:t>
            </a:r>
            <a:r>
              <a:rPr lang="en-US" alt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ru-RU" alt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Управление </a:t>
            </a:r>
            <a:r>
              <a:rPr lang="en-US" altLang="en-US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образования</a:t>
            </a:r>
            <a:r>
              <a:rPr lang="ru-RU" alt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администрации Хабаровского муниципального района: г. Хабаровск,  ул. Волочаевская, д.6 , тел.:38 19 62</a:t>
            </a:r>
            <a:endParaRPr lang="en-US" alt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4" name="平行四边形 18"/>
          <p:cNvSpPr/>
          <p:nvPr>
            <p:custDataLst>
              <p:tags r:id="rId18"/>
            </p:custDataLst>
          </p:nvPr>
        </p:nvSpPr>
        <p:spPr>
          <a:xfrm flipH="1">
            <a:off x="479425" y="3568065"/>
            <a:ext cx="613410" cy="758190"/>
          </a:xfrm>
          <a:prstGeom prst="parallelogram">
            <a:avLst>
              <a:gd name="adj" fmla="val 66328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矩形 7"/>
          <p:cNvSpPr/>
          <p:nvPr>
            <p:custDataLst>
              <p:tags r:id="rId19"/>
            </p:custDataLst>
          </p:nvPr>
        </p:nvSpPr>
        <p:spPr>
          <a:xfrm>
            <a:off x="8256270" y="1833880"/>
            <a:ext cx="4051935" cy="1061085"/>
          </a:xfrm>
          <a:prstGeom prst="rect">
            <a:avLst/>
          </a:prstGeom>
          <a:noFill/>
          <a:effectLst/>
        </p:spPr>
        <p:txBody>
          <a:bodyPr wrap="square" lIns="575945" tIns="45720" rIns="575945" bIns="45720" rtlCol="0" anchor="b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</a:t>
            </a:r>
            <a:r>
              <a:rPr lang="en-US" altLang="ru-RU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</a:t>
            </a:r>
            <a:r>
              <a:rPr lang="en-US" altLang="ru-RU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семейной</a:t>
            </a:r>
            <a:r>
              <a:rPr lang="en-US" altLang="ru-RU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en-US" altLang="ru-RU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назначается</a:t>
            </a:r>
            <a:r>
              <a:rPr lang="en-US" altLang="ru-RU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  <a:r>
              <a:rPr lang="en-US" altLang="ru-RU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законный</a:t>
            </a:r>
            <a:r>
              <a:rPr lang="en-US" altLang="ru-RU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</a:t>
            </a:r>
            <a:r>
              <a:rPr lang="en-US" altLang="ru-RU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en-US" altLang="ru-RU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</a:t>
            </a:r>
            <a:r>
              <a:rPr lang="en-US" altLang="ru-RU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создаётся</a:t>
            </a:r>
            <a:r>
              <a:rPr lang="en-US" altLang="ru-RU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en-US" altLang="ru-RU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Текстовое поле 41"/>
          <p:cNvSpPr txBox="1"/>
          <p:nvPr/>
        </p:nvSpPr>
        <p:spPr>
          <a:xfrm>
            <a:off x="1487805" y="5229225"/>
            <a:ext cx="4568825" cy="12553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психологического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климата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семье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потенциального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работника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группы</a:t>
            </a:r>
            <a:r>
              <a:rPr lang="ru-RU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сос</a:t>
            </a:r>
            <a:r>
              <a:rPr lang="ru-RU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тавит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акт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обследования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жилищно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бытовых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условий</a:t>
            </a:r>
            <a:endParaRPr lang="ru-RU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085" y="407035"/>
            <a:ext cx="10521315" cy="1612900"/>
          </a:xfrm>
        </p:spPr>
        <p:txBody>
          <a:bodyPr/>
          <a:lstStyle/>
          <a:p>
            <a:pPr algn="l"/>
            <a:r>
              <a:rPr lang="en-US" altLang="en-US" sz="4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</a:p>
        </p:txBody>
      </p:sp>
      <p:sp>
        <p:nvSpPr>
          <p:cNvPr id="3" name="直角三角形 1"/>
          <p:cNvSpPr/>
          <p:nvPr>
            <p:custDataLst>
              <p:tags r:id="rId1"/>
            </p:custDataLst>
          </p:nvPr>
        </p:nvSpPr>
        <p:spPr>
          <a:xfrm flipH="1" flipV="1">
            <a:off x="859093" y="2201307"/>
            <a:ext cx="187852" cy="254881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矩形: 圆角 2"/>
          <p:cNvSpPr/>
          <p:nvPr>
            <p:custDataLst>
              <p:tags r:id="rId2"/>
            </p:custDataLst>
          </p:nvPr>
        </p:nvSpPr>
        <p:spPr>
          <a:xfrm>
            <a:off x="1014095" y="1947545"/>
            <a:ext cx="3158490" cy="4151630"/>
          </a:xfrm>
          <a:prstGeom prst="roundRect">
            <a:avLst>
              <a:gd name="adj" fmla="val 8073"/>
            </a:avLst>
          </a:prstGeom>
          <a:solidFill>
            <a:srgbClr val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71755" tIns="360045" rIns="0" bIns="360045" numCol="1" spcCol="0" rtlCol="0" fromWordArt="0" anchor="ctr" anchorCtr="0" forceAA="0" compatLnSpc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должно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соответствовать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нормам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санитарно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гигиенических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противоэпидемических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требований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правилам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противопожарной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безопасности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предъявляемым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жилым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помещениям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Жилые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помещения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размещения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группы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могут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находиться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радиусе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пешеходной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доступности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детского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сада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далее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500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</a:p>
        </p:txBody>
      </p:sp>
      <p:sp>
        <p:nvSpPr>
          <p:cNvPr id="5" name="矩形: 单圆角 3"/>
          <p:cNvSpPr/>
          <p:nvPr>
            <p:custDataLst>
              <p:tags r:id="rId3"/>
            </p:custDataLst>
          </p:nvPr>
        </p:nvSpPr>
        <p:spPr>
          <a:xfrm>
            <a:off x="859093" y="1645631"/>
            <a:ext cx="3246249" cy="566981"/>
          </a:xfrm>
          <a:prstGeom prst="round1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504190" numCol="1" spcCol="0" rtlCol="0" fromWordArt="0" anchor="ctr" anchorCtr="0" forceAA="0" compatLnSpc="1">
            <a:normAutofit/>
          </a:bodyPr>
          <a:lstStyle/>
          <a:p>
            <a:pPr indent="452755"/>
            <a:r>
              <a:rPr lang="ru-RU" altLang="en-US" sz="2000" b="1" dirty="0">
                <a:solidFill>
                  <a:schemeClr val="lt1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</a:t>
            </a:r>
          </a:p>
        </p:txBody>
      </p:sp>
      <p:sp>
        <p:nvSpPr>
          <p:cNvPr id="20" name="直角三角形 19"/>
          <p:cNvSpPr/>
          <p:nvPr>
            <p:custDataLst>
              <p:tags r:id="rId4"/>
            </p:custDataLst>
          </p:nvPr>
        </p:nvSpPr>
        <p:spPr>
          <a:xfrm flipH="1" flipV="1">
            <a:off x="4506925" y="2201307"/>
            <a:ext cx="187852" cy="254881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矩形: 圆角 20"/>
          <p:cNvSpPr/>
          <p:nvPr>
            <p:custDataLst>
              <p:tags r:id="rId5"/>
            </p:custDataLst>
          </p:nvPr>
        </p:nvSpPr>
        <p:spPr>
          <a:xfrm>
            <a:off x="4661940" y="1925031"/>
            <a:ext cx="3158251" cy="4192972"/>
          </a:xfrm>
          <a:prstGeom prst="roundRect">
            <a:avLst>
              <a:gd name="adj" fmla="val 8073"/>
            </a:avLst>
          </a:prstGeom>
          <a:solidFill>
            <a:srgbClr val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144145" tIns="360045" rIns="0" bIns="360045" numCol="1" spcCol="0" rtlCol="0" fromWordArt="0" anchor="ctr" anchorCtr="0" forceAA="0" compatLnSpc="1">
            <a:noAutofit/>
          </a:bodyPr>
          <a:lstStyle/>
          <a:p>
            <a:pPr marL="0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должно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соответствовать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росту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возрасту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детей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</a:p>
          <a:p>
            <a:pPr marL="0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учитывать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гигиенические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педагогические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требования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</a:p>
          <a:p>
            <a:pPr marL="0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группе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каждому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ребёнку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необходимо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обеспечить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личное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пространство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шкафчик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одежды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шкафчик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предметов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личной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гигиены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стул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стол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(2-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4-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местные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),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кровать</a:t>
            </a:r>
            <a:endParaRPr lang="en-US" altLang="ru-RU" sz="1700" kern="0" dirty="0">
              <a:ln>
                <a:noFill/>
                <a:prstDash val="sysDot"/>
              </a:ln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矩形: 单圆角 22"/>
          <p:cNvSpPr/>
          <p:nvPr>
            <p:custDataLst>
              <p:tags r:id="rId6"/>
            </p:custDataLst>
          </p:nvPr>
        </p:nvSpPr>
        <p:spPr>
          <a:xfrm>
            <a:off x="4506925" y="1645631"/>
            <a:ext cx="3246249" cy="566981"/>
          </a:xfrm>
          <a:prstGeom prst="round1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indent="452755"/>
            <a:r>
              <a:rPr lang="ru-RU" altLang="en-US" sz="2000" b="1" dirty="0">
                <a:solidFill>
                  <a:schemeClr val="lt1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Оборудование</a:t>
            </a:r>
          </a:p>
        </p:txBody>
      </p:sp>
      <p:sp>
        <p:nvSpPr>
          <p:cNvPr id="29" name="直角三角形 28"/>
          <p:cNvSpPr/>
          <p:nvPr>
            <p:custDataLst>
              <p:tags r:id="rId7"/>
            </p:custDataLst>
          </p:nvPr>
        </p:nvSpPr>
        <p:spPr>
          <a:xfrm flipH="1" flipV="1">
            <a:off x="8184135" y="2201307"/>
            <a:ext cx="187852" cy="254881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矩形: 圆角 29"/>
          <p:cNvSpPr/>
          <p:nvPr>
            <p:custDataLst>
              <p:tags r:id="rId8"/>
            </p:custDataLst>
          </p:nvPr>
        </p:nvSpPr>
        <p:spPr>
          <a:xfrm>
            <a:off x="8349945" y="1905981"/>
            <a:ext cx="3158251" cy="4192972"/>
          </a:xfrm>
          <a:prstGeom prst="roundRect">
            <a:avLst>
              <a:gd name="adj" fmla="val 8073"/>
            </a:avLst>
          </a:prstGeom>
          <a:solidFill>
            <a:srgbClr val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107950" tIns="360045" rIns="107950" bIns="360045" numCol="1" spcCol="0" rtlCol="0" fromWordArt="0" anchor="ctr" anchorCtr="0" forceAA="0" compatLnSpc="1">
            <a:noAutofit/>
          </a:bodyPr>
          <a:lstStyle/>
          <a:p>
            <a:pPr marL="0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должен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иметь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педагогическое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образование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</a:p>
          <a:p>
            <a:pPr marL="0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воспитателям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семейных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групп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предъявляются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требования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как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приёме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работу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образовательное</a:t>
            </a:r>
            <a:r>
              <a:rPr lang="en-US" altLang="ru-RU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kern="0" dirty="0">
                <a:ln>
                  <a:noFill/>
                  <a:prstDash val="sysDot"/>
                </a:ln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учреждение</a:t>
            </a:r>
            <a:endParaRPr lang="en-US" altLang="ru-RU" sz="1700" kern="0" dirty="0">
              <a:ln>
                <a:noFill/>
                <a:prstDash val="sysDot"/>
              </a:ln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矩形: 单圆角 30"/>
          <p:cNvSpPr/>
          <p:nvPr>
            <p:custDataLst>
              <p:tags r:id="rId9"/>
            </p:custDataLst>
          </p:nvPr>
        </p:nvSpPr>
        <p:spPr>
          <a:xfrm>
            <a:off x="8184135" y="1645631"/>
            <a:ext cx="3246249" cy="566981"/>
          </a:xfrm>
          <a:prstGeom prst="round1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indent="452755"/>
            <a:r>
              <a:rPr lang="ru-RU" altLang="en-US" sz="2000" b="1" dirty="0">
                <a:solidFill>
                  <a:schemeClr val="lt1">
                    <a:lumMod val="100000"/>
                  </a:schemeClr>
                </a:solidFill>
                <a:latin typeface="+mj-lt"/>
                <a:sym typeface="+mn-ea"/>
              </a:rPr>
              <a:t>         Персонал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51840"/>
            <a:ext cx="10972800" cy="16541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  <a:r>
              <a:rPr lang="en-US" altLang="ru-RU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en-US" altLang="ru-RU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ru-RU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семейной</a:t>
            </a:r>
            <a:r>
              <a:rPr lang="ru-RU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дошкольной</a:t>
            </a:r>
            <a:r>
              <a:rPr lang="en-US" altLang="ru-RU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85090" y="2132965"/>
            <a:ext cx="11993880" cy="432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charset="0"/>
              <a:buChar char="ü"/>
            </a:pP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регламентирующих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ru-RU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90000"/>
              </a:lnSpc>
              <a:buFont typeface="Wingdings" panose="05000000000000000000" charset="0"/>
              <a:buChar char="ü"/>
            </a:pP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многодетных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иной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семейную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группу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заявлением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намерении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семейную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группу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90000"/>
              </a:lnSpc>
              <a:buFont typeface="Wingdings" panose="05000000000000000000" charset="0"/>
              <a:buChar char="ü"/>
            </a:pP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lang="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штатное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штатных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семейной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90000"/>
              </a:lnSpc>
              <a:buFont typeface="Wingdings" panose="05000000000000000000" charset="0"/>
              <a:buChar char="ü"/>
            </a:pP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жилищных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90000"/>
              </a:lnSpc>
              <a:buFont typeface="Wingdings" panose="05000000000000000000" charset="0"/>
              <a:buChar char="ü"/>
            </a:pP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работником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мамой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многодетной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90000"/>
              </a:lnSpc>
              <a:buFont typeface="Wingdings" panose="05000000000000000000" charset="0"/>
              <a:buChar char="ü"/>
            </a:pP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родителем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стандартный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оформляется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приеме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lnSpc>
                <a:spcPct val="90000"/>
              </a:lnSpc>
              <a:buFont typeface="Wingdings" panose="05000000000000000000" charset="0"/>
              <a:buChar char="ü"/>
            </a:pP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личных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семейной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90000"/>
              </a:lnSpc>
              <a:buFont typeface="Wingdings" panose="05000000000000000000" charset="0"/>
              <a:buChar char="ü"/>
            </a:pP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семейной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упрощенной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семейной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расписаний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проводимых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90000"/>
              </a:lnSpc>
              <a:buFont typeface="Wingdings" panose="05000000000000000000" charset="0"/>
              <a:buChar char="ü"/>
            </a:pP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регулярных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периодическая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бытовых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режима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lnSpc>
                <a:spcPct val="90000"/>
              </a:lnSpc>
              <a:buFont typeface="Wingdings" panose="05000000000000000000" charset="0"/>
              <a:buChar char="ü"/>
            </a:pP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ИМЦ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консультативной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семейной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73455"/>
            <a:ext cx="10972800" cy="1056640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ru-RU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для подачи заявления на открытие </a:t>
            </a:r>
            <a:r>
              <a:rPr lang="ru-RU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семейной дошкольной группы</a:t>
            </a:r>
            <a:r>
              <a:rPr lang="ru-RU" altLang="en-US"/>
              <a:t> 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20980" y="2117725"/>
            <a:ext cx="1174940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v"/>
            </a:pP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автобиография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книжка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отметкой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прохождении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обязательного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осмотра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браке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состоящих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браке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рождении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книжки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совершеннолетних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собственников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нанимателей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жилья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судимости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подтверждающий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жилым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помещением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жилое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кандидата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месту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жительства</a:t>
            </a:r>
            <a:r>
              <a:rPr lang="en-US" alt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70&quot;:[3322900,3320339,3322488,3321460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MPATIBLE" val="0"/>
  <p:tag name="KSO_WM_UNIT_DIAGRAM_ISREFERUNIT" val="0"/>
  <p:tag name="KSO_WM_UNIT_TYPE" val="l_h_i"/>
  <p:tag name="KSO_WM_TEMPLATE_INDEX" val="20238387"/>
  <p:tag name="KSO_WM_TAG_VERSION" val="3.0"/>
  <p:tag name="KSO_WM_DIAGRAM_VERSION" val="3"/>
  <p:tag name="KSO_WM_DIAGRAM_COLOR_TEXT_CAN_REMOVE" val="n"/>
  <p:tag name="KSO_WM_DIAGRAM_MAX_ITEMCNT" val="5"/>
  <p:tag name="KSO_WM_DIAGRAM_VIRTUALLY_FRAME" val="{&quot;height&quot;:384.67496062992126,&quot;left&quot;:6.575039370078741,&quot;top&quot;:109.12503937007872,&quot;width&quot;:896.75}"/>
  <p:tag name="KSO_WM_UNIT_HIGHLIGHT" val="0"/>
  <p:tag name="KSO_WM_UNIT_DIAGRAM_ISNUMVISUAL" val="0"/>
  <p:tag name="KSO_WM_DIAGRAM_GROUP_CODE" val="l1-1"/>
  <p:tag name="KSO_WM_UNIT_SUBTYPE" val="d"/>
  <p:tag name="KSO_WM_UNIT_INDEX" val="1_3_1"/>
  <p:tag name="KSO_WM_UNIT_ID" val="diagram20238387_1*l_h_i*1_3_1"/>
  <p:tag name="KSO_WM_TEMPLATE_CATEGORY" val="diagram"/>
  <p:tag name="KSO_WM_UNIT_LAYERLEVEL" val="1_1_1"/>
  <p:tag name="KSO_WM_BEAUTIFY_FLAG" val="#wm#"/>
  <p:tag name="KSO_WM_DIAGRAM_COLOR_TRICK" val="1"/>
  <p:tag name="KSO_WM_DIAGRAM_MIN_ITEMCNT" val="5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38387_1*l_h_i*1_3_3"/>
  <p:tag name="KSO_WM_TEMPLATE_CATEGORY" val="diagram"/>
  <p:tag name="KSO_WM_TEMPLATE_INDEX" val="2023838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5"/>
  <p:tag name="KSO_WM_DIAGRAM_VIRTUALLY_FRAME" val="{&quot;height&quot;:384.67496062992126,&quot;left&quot;:6.575039370078741,&quot;top&quot;:109.12503937007872,&quot;width&quot;:89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8387_1*l_h_i*1_3_2"/>
  <p:tag name="KSO_WM_TEMPLATE_CATEGORY" val="diagram"/>
  <p:tag name="KSO_WM_TEMPLATE_INDEX" val="2023838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5"/>
  <p:tag name="KSO_WM_DIAGRAM_VIRTUALLY_FRAME" val="{&quot;height&quot;:384.67496062992126,&quot;left&quot;:6.575039370078741,&quot;top&quot;:109.12503937007872,&quot;width&quot;:896.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387_1*l_h_a*1_3_1"/>
  <p:tag name="KSO_WM_TEMPLATE_CATEGORY" val="diagram"/>
  <p:tag name="KSO_WM_TEMPLATE_INDEX" val="2023838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5"/>
  <p:tag name="KSO_WM_DIAGRAM_VIRTUALLY_FRAME" val="{&quot;height&quot;:336.70001220703125,&quot;left&quot;:6.575039370078741,&quot;top&quot;:111.57503326656315,&quot;width&quot;:89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4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387_1*l_h_f*1_3_1"/>
  <p:tag name="KSO_WM_TEMPLATE_CATEGORY" val="diagram"/>
  <p:tag name="KSO_WM_TEMPLATE_INDEX" val="2023838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5"/>
  <p:tag name="KSO_WM_DIAGRAM_VIRTUALLY_FRAME" val="{&quot;height&quot;:383.07496673343684,&quot;left&quot;:6.575039370078741,&quot;top&quot;:111.57503326656315,&quot;width&quot;:89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DIAGRAM_USE_COLOR_VALUE" val="{&quot;color_scheme&quot;:1,&quot;color_type&quot;:1,&quot;theme_color_indexes&quot;:[]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38387_1*l_h_i*1_2_4"/>
  <p:tag name="KSO_WM_TEMPLATE_CATEGORY" val="diagram"/>
  <p:tag name="KSO_WM_TEMPLATE_INDEX" val="2023838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5"/>
  <p:tag name="KSO_WM_DIAGRAM_VIRTUALLY_FRAME" val="{&quot;height&quot;:384.67496062992126,&quot;left&quot;:6.575039370078741,&quot;top&quot;:109.12503937007872,&quot;width&quot;:89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5"/>
  <p:tag name="KSO_WM_UNIT_ID" val="diagram20238387_1*l_h_i*1_2_5"/>
  <p:tag name="KSO_WM_TEMPLATE_CATEGORY" val="diagram"/>
  <p:tag name="KSO_WM_TEMPLATE_INDEX" val="2023838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5"/>
  <p:tag name="KSO_WM_DIAGRAM_VIRTUALLY_FRAME" val="{&quot;height&quot;:384.67496062992126,&quot;left&quot;:6.575039370078741,&quot;top&quot;:109.12503937007872,&quot;width&quot;:89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MPATIBLE" val="0"/>
  <p:tag name="KSO_WM_UNIT_DIAGRAM_ISREFERUNIT" val="0"/>
  <p:tag name="KSO_WM_UNIT_TYPE" val="l_h_i"/>
  <p:tag name="KSO_WM_TEMPLATE_INDEX" val="20238387"/>
  <p:tag name="KSO_WM_TAG_VERSION" val="3.0"/>
  <p:tag name="KSO_WM_DIAGRAM_VERSION" val="3"/>
  <p:tag name="KSO_WM_DIAGRAM_COLOR_TEXT_CAN_REMOVE" val="n"/>
  <p:tag name="KSO_WM_DIAGRAM_MAX_ITEMCNT" val="5"/>
  <p:tag name="KSO_WM_DIAGRAM_VIRTUALLY_FRAME" val="{&quot;height&quot;:384.67496062992126,&quot;left&quot;:6.575039370078741,&quot;top&quot;:109.12503937007872,&quot;width&quot;:896.75}"/>
  <p:tag name="KSO_WM_UNIT_HIGHLIGHT" val="0"/>
  <p:tag name="KSO_WM_UNIT_DIAGRAM_ISNUMVISUAL" val="0"/>
  <p:tag name="KSO_WM_DIAGRAM_GROUP_CODE" val="l1-1"/>
  <p:tag name="KSO_WM_UNIT_SUBTYPE" val="d"/>
  <p:tag name="KSO_WM_UNIT_INDEX" val="1_2_1"/>
  <p:tag name="KSO_WM_UNIT_ID" val="diagram20238387_1*l_h_i*1_2_1"/>
  <p:tag name="KSO_WM_TEMPLATE_CATEGORY" val="diagram"/>
  <p:tag name="KSO_WM_UNIT_LAYERLEVEL" val="1_1_1"/>
  <p:tag name="KSO_WM_BEAUTIFY_FLAG" val="#wm#"/>
  <p:tag name="KSO_WM_DIAGRAM_COLOR_TRICK" val="1"/>
  <p:tag name="KSO_WM_DIAGRAM_MIN_ITEMCNT" val="5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FILL_TYPE" val="1"/>
  <p:tag name="KSO_WM_UNIT_FILL_FORE_SCHEMECOLOR_INDEX" val="5"/>
  <p:tag name="KSO_WM_UNIT_FILL_FORE_SCHEMECOLOR_INDEX_BRIGHTNESS" val="0.4"/>
  <p:tag name="KSO_WM_DIAGRAM_USE_COLOR_VALUE" val="{&quot;color_scheme&quot;:1,&quot;color_type&quot;:1,&quot;theme_color_indexes&quot;:[]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8387_1*l_h_i*1_2_3"/>
  <p:tag name="KSO_WM_TEMPLATE_CATEGORY" val="diagram"/>
  <p:tag name="KSO_WM_TEMPLATE_INDEX" val="2023838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5"/>
  <p:tag name="KSO_WM_DIAGRAM_VIRTUALLY_FRAME" val="{&quot;height&quot;:384.67496062992126,&quot;left&quot;:6.575039370078741,&quot;top&quot;:109.12503937007872,&quot;width&quot;:89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8387_1*l_h_i*1_2_2"/>
  <p:tag name="KSO_WM_TEMPLATE_CATEGORY" val="diagram"/>
  <p:tag name="KSO_WM_TEMPLATE_INDEX" val="2023838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5"/>
  <p:tag name="KSO_WM_DIAGRAM_VIRTUALLY_FRAME" val="{&quot;height&quot;:336.70001220703125,&quot;left&quot;:6.575039370078741,&quot;top&quot;:111.57503326656315,&quot;width&quot;:896.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diagram20238387_1*l_h_i*1_4_4"/>
  <p:tag name="KSO_WM_TEMPLATE_CATEGORY" val="diagram"/>
  <p:tag name="KSO_WM_TEMPLATE_INDEX" val="2023838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5"/>
  <p:tag name="KSO_WM_DIAGRAM_VIRTUALLY_FRAME" val="{&quot;height&quot;:384.67496062992126,&quot;left&quot;:6.575039370078741,&quot;top&quot;:109.12503937007872,&quot;width&quot;:89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387_1*l_h_a*1_2_1"/>
  <p:tag name="KSO_WM_TEMPLATE_CATEGORY" val="diagram"/>
  <p:tag name="KSO_WM_TEMPLATE_INDEX" val="2023838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5"/>
  <p:tag name="KSO_WM_DIAGRAM_VIRTUALLY_FRAME" val="{&quot;height&quot;:384.67496062992126,&quot;left&quot;:6.575039370078741,&quot;top&quot;:109.12503937007872,&quot;width&quot;:89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4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387_1*l_h_f*1_2_1"/>
  <p:tag name="KSO_WM_TEMPLATE_CATEGORY" val="diagram"/>
  <p:tag name="KSO_WM_TEMPLATE_INDEX" val="2023838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5"/>
  <p:tag name="KSO_WM_DIAGRAM_VIRTUALLY_FRAME" val="{&quot;height&quot;:336.70001220703125,&quot;left&quot;:6.575039370078741,&quot;top&quot;:111.57503326656315,&quot;width&quot;:89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DIAGRAM_USE_COLOR_VALUE" val="{&quot;color_scheme&quot;:1,&quot;color_type&quot;:1,&quot;theme_color_indexes&quot;:[]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38387_1*l_h_i*1_1_4"/>
  <p:tag name="KSO_WM_TEMPLATE_CATEGORY" val="diagram"/>
  <p:tag name="KSO_WM_TEMPLATE_INDEX" val="2023838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5"/>
  <p:tag name="KSO_WM_DIAGRAM_VIRTUALLY_FRAME" val="{&quot;height&quot;:384.67496062992126,&quot;left&quot;:6.575039370078741,&quot;top&quot;:109.12503937007872,&quot;width&quot;:89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238387_1*l_h_i*1_1_5"/>
  <p:tag name="KSO_WM_TEMPLATE_CATEGORY" val="diagram"/>
  <p:tag name="KSO_WM_TEMPLATE_INDEX" val="2023838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5"/>
  <p:tag name="KSO_WM_DIAGRAM_VIRTUALLY_FRAME" val="{&quot;height&quot;:384.67496062992126,&quot;left&quot;:6.575039370078741,&quot;top&quot;:109.12503937007872,&quot;width&quot;:89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MPATIBLE" val="0"/>
  <p:tag name="KSO_WM_UNIT_DIAGRAM_ISREFERUNIT" val="0"/>
  <p:tag name="KSO_WM_UNIT_TYPE" val="l_h_i"/>
  <p:tag name="KSO_WM_TEMPLATE_INDEX" val="20238387"/>
  <p:tag name="KSO_WM_TAG_VERSION" val="3.0"/>
  <p:tag name="KSO_WM_DIAGRAM_VERSION" val="3"/>
  <p:tag name="KSO_WM_DIAGRAM_COLOR_TEXT_CAN_REMOVE" val="n"/>
  <p:tag name="KSO_WM_DIAGRAM_MAX_ITEMCNT" val="5"/>
  <p:tag name="KSO_WM_DIAGRAM_VIRTUALLY_FRAME" val="{&quot;height&quot;:384.67496062992126,&quot;left&quot;:6.575039370078741,&quot;top&quot;:109.12503937007872,&quot;width&quot;:896.75}"/>
  <p:tag name="KSO_WM_UNIT_HIGHLIGHT" val="0"/>
  <p:tag name="KSO_WM_UNIT_DIAGRAM_ISNUMVISUAL" val="0"/>
  <p:tag name="KSO_WM_DIAGRAM_GROUP_CODE" val="l1-1"/>
  <p:tag name="KSO_WM_UNIT_SUBTYPE" val="d"/>
  <p:tag name="KSO_WM_UNIT_INDEX" val="1_1_1"/>
  <p:tag name="KSO_WM_UNIT_ID" val="diagram20238387_1*l_h_i*1_1_1"/>
  <p:tag name="KSO_WM_TEMPLATE_CATEGORY" val="diagram"/>
  <p:tag name="KSO_WM_UNIT_LAYERLEVEL" val="1_1_1"/>
  <p:tag name="KSO_WM_BEAUTIFY_FLAG" val="#wm#"/>
  <p:tag name="KSO_WM_DIAGRAM_COLOR_TRICK" val="1"/>
  <p:tag name="KSO_WM_DIAGRAM_MIN_ITEMCNT" val="5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8387_1*l_h_i*1_1_3"/>
  <p:tag name="KSO_WM_TEMPLATE_CATEGORY" val="diagram"/>
  <p:tag name="KSO_WM_TEMPLATE_INDEX" val="2023838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5"/>
  <p:tag name="KSO_WM_DIAGRAM_VIRTUALLY_FRAME" val="{&quot;height&quot;:384.67496062992126,&quot;left&quot;:6.575039370078741,&quot;top&quot;:109.12503937007872,&quot;width&quot;:89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8387_1*l_h_i*1_1_2"/>
  <p:tag name="KSO_WM_TEMPLATE_CATEGORY" val="diagram"/>
  <p:tag name="KSO_WM_TEMPLATE_INDEX" val="2023838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5"/>
  <p:tag name="KSO_WM_DIAGRAM_VIRTUALLY_FRAME" val="{&quot;height&quot;:384.67496062992126,&quot;left&quot;:6.575039370078741,&quot;top&quot;:109.12503937007872,&quot;width&quot;:896.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387_1*l_h_a*1_1_1"/>
  <p:tag name="KSO_WM_TEMPLATE_CATEGORY" val="diagram"/>
  <p:tag name="KSO_WM_TEMPLATE_INDEX" val="2023838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5"/>
  <p:tag name="KSO_WM_DIAGRAM_VIRTUALLY_FRAME" val="{&quot;height&quot;:336.70001220703125,&quot;left&quot;:6.575039370078741,&quot;top&quot;:111.57503326656315,&quot;width&quot;:89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4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387_1*l_h_f*1_1_1"/>
  <p:tag name="KSO_WM_TEMPLATE_CATEGORY" val="diagram"/>
  <p:tag name="KSO_WM_TEMPLATE_INDEX" val="2023838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5"/>
  <p:tag name="KSO_WM_DIAGRAM_VIRTUALLY_FRAME" val="{&quot;height&quot;:336.70001220703125,&quot;left&quot;:6.575039370078741,&quot;top&quot;:111.57503326656315,&quot;width&quot;:89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DIAGRAM_USE_COLOR_VALUE" val="{&quot;color_scheme&quot;:1,&quot;color_type&quot;:1,&quot;theme_color_indexes&quot;:[]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diagram20238387_1*l_h_i*1_4_4"/>
  <p:tag name="KSO_WM_TEMPLATE_CATEGORY" val="diagram"/>
  <p:tag name="KSO_WM_TEMPLATE_INDEX" val="2023838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5"/>
  <p:tag name="KSO_WM_DIAGRAM_VIRTUALLY_FRAME" val="{&quot;height&quot;:384.67496062992126,&quot;left&quot;:6.575039370078741,&quot;top&quot;:109.97503937007873,&quot;width&quot;:89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5"/>
  <p:tag name="KSO_WM_UNIT_ID" val="diagram20238387_1*l_h_i*1_4_5"/>
  <p:tag name="KSO_WM_TEMPLATE_CATEGORY" val="diagram"/>
  <p:tag name="KSO_WM_TEMPLATE_INDEX" val="2023838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5"/>
  <p:tag name="KSO_WM_DIAGRAM_VIRTUALLY_FRAME" val="{&quot;height&quot;:384.67496062992126,&quot;left&quot;:6.575039370078741,&quot;top&quot;:109.12503937007872,&quot;width&quot;:89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200_3*n_h_i*1_1_1"/>
  <p:tag name="KSO_WM_TEMPLATE_CATEGORY" val="diagram"/>
  <p:tag name="KSO_WM_TEMPLATE_INDEX" val="20238200"/>
  <p:tag name="KSO_WM_UNIT_LAYERLEVEL" val="1_1_1"/>
  <p:tag name="KSO_WM_TAG_VERSION" val="3.0"/>
  <p:tag name="KSO_WM_DIAGRAM_GROUP_CODE" val="n1-1"/>
  <p:tag name="KSO_WM_UNIT_TYPE" val="n_h_i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1.124173228347,&quot;left&quot;:21.95,&quot;top&quot;:67.87503937007872,&quot;width&quot;:917.75}"/>
  <p:tag name="KSO_WM_DIAGRAM_COLOR_MATCH_VALUE" val="{&quot;shape&quot;:{&quot;fill&quot;:{&quot;gradient&quot;:[{&quot;brightness&quot;:0.09000000357627869,&quot;colorType&quot;:1,&quot;foreColorIndex&quot;:5,&quot;pos&quot;:0.07000000029802322,&quot;transparency&quot;:0},{&quot;brightness&quot;:0.6000000238418579,&quot;colorType&quot;:1,&quot;foreColorIndex&quot;:5,&quot;pos&quot;:1,&quot;transparency&quot;:1}],&quot;type&quot;:3},&quot;glow&quot;:{&quot;colorType&quot;:0},&quot;line&quot;:{&quot;gradient&quot;:[{&quot;brightness&quot;:0,&quot;colorType&quot;:1,&quot;foreColorIndex&quot;:14,&quot;pos&quot;:0,&quot;transparency&quot;:0},{&quot;brightness&quot;:0,&quot;colorType&quot;:1,&quot;foreColorIndex&quot;:14,&quot;pos&quot;:0.4300000071525574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200_3*n_h_i*1_1_2"/>
  <p:tag name="KSO_WM_TEMPLATE_CATEGORY" val="diagram"/>
  <p:tag name="KSO_WM_TEMPLATE_INDEX" val="20238200"/>
  <p:tag name="KSO_WM_UNIT_LAYERLEVEL" val="1_1_1"/>
  <p:tag name="KSO_WM_TAG_VERSION" val="3.0"/>
  <p:tag name="KSO_WM_DIAGRAM_GROUP_CODE" val="n1-1"/>
  <p:tag name="KSO_WM_UNIT_TYPE" val="n_h_i"/>
  <p:tag name="KSO_WM_UNIT_INDEX" val="1_1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1.124173228347,&quot;left&quot;:21.95,&quot;top&quot;:67.87503937007872,&quot;width&quot;:917.75}"/>
  <p:tag name="KSO_WM_DIAGRAM_COLOR_MATCH_VALUE" val="{&quot;shape&quot;:{&quot;fill&quot;:{&quot;gradient&quot;:[{&quot;brightness&quot;:0,&quot;colorType&quot;:1,&quot;foreColorIndex&quot;:5,&quot;pos&quot;:0.07000000029802322,&quot;transparency&quot;:0},{&quot;brightness&quot;:0.6000000238418579,&quot;colorType&quot;:1,&quot;foreColorIndex&quot;:5,&quot;pos&quot;:1,&quot;transparency&quot;:1}],&quot;type&quot;:3},&quot;glow&quot;:{&quot;colorType&quot;:0},&quot;line&quot;:{&quot;gradient&quot;:[{&quot;brightness&quot;:0,&quot;colorType&quot;:1,&quot;foreColorIndex&quot;:14,&quot;pos&quot;:0,&quot;transparency&quot;:0},{&quot;brightness&quot;:0,&quot;colorType&quot;:1,&quot;foreColorIndex&quot;:14,&quot;pos&quot;:0.540000021457672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200_3*n_h_i*1_1_3"/>
  <p:tag name="KSO_WM_TEMPLATE_CATEGORY" val="diagram"/>
  <p:tag name="KSO_WM_TEMPLATE_INDEX" val="20238200"/>
  <p:tag name="KSO_WM_UNIT_LAYERLEVEL" val="1_1_1"/>
  <p:tag name="KSO_WM_TAG_VERSION" val="3.0"/>
  <p:tag name="KSO_WM_DIAGRAM_GROUP_CODE" val="n1-1"/>
  <p:tag name="KSO_WM_UNIT_TYPE" val="n_h_i"/>
  <p:tag name="KSO_WM_UNIT_INDEX" val="1_1_3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1.124173228347,&quot;left&quot;:21.95,&quot;top&quot;:67.87503937007872,&quot;width&quot;:917.75}"/>
  <p:tag name="KSO_WM_DIAGRAM_COLOR_MATCH_VALUE" val="{&quot;shape&quot;:{&quot;fill&quot;:{&quot;gradient&quot;:[{&quot;brightness&quot;:-0.05000000074505806,&quot;colorType&quot;:1,&quot;foreColorIndex&quot;:5,&quot;pos&quot;:0.09000000357627869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00_3*n_h_i*1_1_4"/>
  <p:tag name="KSO_WM_TEMPLATE_CATEGORY" val="diagram"/>
  <p:tag name="KSO_WM_TEMPLATE_INDEX" val="20238200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4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1.124173228347,&quot;left&quot;:21.95,&quot;top&quot;:67.87503937007872,&quot;width&quot;:917.75}"/>
  <p:tag name="KSO_WM_DIAGRAM_COLOR_MATCH_VALUE" val="{&quot;shape&quot;:{&quot;fill&quot;:{&quot;gradient&quot;:[{&quot;brightness&quot;:0.09000000357627869,&quot;colorType&quot;:1,&quot;foreColorIndex&quot;:5,&quot;pos&quot;:0.07000000029802322,&quot;transparency&quot;:0},{&quot;brightness&quot;:0.6000000238418579,&quot;colorType&quot;:1,&quot;foreColorIndex&quot;:5,&quot;pos&quot;:1,&quot;transparency&quot;:1}],&quot;type&quot;:3},&quot;glow&quot;:{&quot;colorType&quot;:0},&quot;line&quot;:{&quot;gradient&quot;:[{&quot;brightness&quot;:0.949999988079071,&quot;colorType&quot;:1,&quot;foreColorIndex&quot;:5,&quot;pos&quot;:0,&quot;transparency&quot;:0},{&quot;brightness&quot;:0,&quot;colorType&quot;:1,&quot;foreColorIndex&quot;:14,&quot;pos&quot;:0.4300000071525574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00_3*n_h_i*1_1_5"/>
  <p:tag name="KSO_WM_TEMPLATE_CATEGORY" val="diagram"/>
  <p:tag name="KSO_WM_TEMPLATE_INDEX" val="20238200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5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1.124173228347,&quot;left&quot;:21.95,&quot;top&quot;:67.87503937007872,&quot;width&quot;:917.75}"/>
  <p:tag name="KSO_WM_DIAGRAM_COLOR_MATCH_VALUE" val="{&quot;shape&quot;:{&quot;fill&quot;:{&quot;gradient&quot;:[{&quot;brightness&quot;:0,&quot;colorType&quot;:1,&quot;foreColorIndex&quot;:5,&quot;pos&quot;:0.07000000029802322,&quot;transparency&quot;:0},{&quot;brightness&quot;:0.6000000238418579,&quot;colorType&quot;:1,&quot;foreColorIndex&quot;:5,&quot;pos&quot;:1,&quot;transparency&quot;:1}],&quot;type&quot;:3},&quot;glow&quot;:{&quot;colorType&quot;:0},&quot;line&quot;:{&quot;gradient&quot;:[{&quot;brightness&quot;:0,&quot;colorType&quot;:1,&quot;foreColorIndex&quot;:14,&quot;pos&quot;:0,&quot;transparency&quot;:0},{&quot;brightness&quot;:0,&quot;colorType&quot;:1,&quot;foreColorIndex&quot;:14,&quot;pos&quot;:0.540000021457672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00_3*n_h_h_f*1_2_4_1"/>
  <p:tag name="KSO_WM_TEMPLATE_CATEGORY" val="diagram"/>
  <p:tag name="KSO_WM_TEMPLATE_INDEX" val="20238200"/>
  <p:tag name="KSO_WM_UNIT_LAYERLEVEL" val="1_1_1_1"/>
  <p:tag name="KSO_WM_TAG_VERSION" val="3.0"/>
  <p:tag name="KSO_WM_UNIT_SUBTYPE" val="a"/>
  <p:tag name="KSO_WM_UNIT_NOCLEAR" val="0"/>
  <p:tag name="KSO_WM_UNIT_VALUE" val="52"/>
  <p:tag name="KSO_WM_DIAGRAM_GROUP_CODE" val="n1-1"/>
  <p:tag name="KSO_WM_UNIT_TYPE" val="n_h_h_f"/>
  <p:tag name="KSO_WM_UNIT_INDEX" val="1_2_4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1.124173228347,&quot;left&quot;:21.95,&quot;top&quot;:67.87503937007872,&quot;width&quot;:917.75}"/>
  <p:tag name="KSO_WM_DIAGRAM_COLOR_MATCH_VALUE" val="{&quot;shape&quot;:{&quot;fill&quot;:{&quot;gradient&quot;:[{&quot;brightness&quot;:0,&quot;colorType&quot;:1,&quot;foreColorIndex&quot;:5,&quot;pos&quot;:1,&quot;transparency&quot;:0.800000011920929},{&quot;brightness&quot;:0,&quot;colorType&quot;:1,&quot;foreColorIndex&quot;:5,&quot;pos&quot;:0,&quot;transparency&quot;: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Click here to add text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00_3*n_h_h_i*1_2_4_1"/>
  <p:tag name="KSO_WM_TEMPLATE_CATEGORY" val="diagram"/>
  <p:tag name="KSO_WM_TEMPLATE_INDEX" val="20238200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4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1.124173228347,&quot;left&quot;:21.95,&quot;top&quot;:67.87503937007872,&quot;width&quot;:917.75}"/>
  <p:tag name="KSO_WM_DIAGRAM_COLOR_MATCH_VALUE" val="{&quot;shape&quot;:{&quot;fill&quot;:{&quot;solid&quot;:{&quot;brightness&quot;:0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00_3*n_h_h_f*1_2_2_1"/>
  <p:tag name="KSO_WM_TEMPLATE_CATEGORY" val="diagram"/>
  <p:tag name="KSO_WM_TEMPLATE_INDEX" val="20238200"/>
  <p:tag name="KSO_WM_UNIT_LAYERLEVEL" val="1_1_1_1"/>
  <p:tag name="KSO_WM_TAG_VERSION" val="3.0"/>
  <p:tag name="KSO_WM_UNIT_SUBTYPE" val="a"/>
  <p:tag name="KSO_WM_UNIT_NOCLEAR" val="0"/>
  <p:tag name="KSO_WM_DIAGRAM_GROUP_CODE" val="n1-1"/>
  <p:tag name="KSO_WM_UNIT_TYPE" val="n_h_h_f"/>
  <p:tag name="KSO_WM_UNIT_INDEX" val="1_2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1.124173228347,&quot;left&quot;:21.95,&quot;top&quot;:67.87503937007872,&quot;width&quot;:890.55}"/>
  <p:tag name="KSO_WM_DIAGRAM_COLOR_MATCH_VALUE" val="{&quot;shape&quot;:{&quot;fill&quot;:{&quot;gradient&quot;:[{&quot;brightness&quot;:0,&quot;colorType&quot;:1,&quot;foreColorIndex&quot;:5,&quot;pos&quot;:1,&quot;transparency&quot;:0.800000011920929},{&quot;brightness&quot;:0,&quot;colorType&quot;:1,&quot;foreColorIndex&quot;:5,&quot;pos&quot;:0,&quot;transparency&quot;: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Click here to add text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00_3*n_h_h_i*1_2_2_1"/>
  <p:tag name="KSO_WM_TEMPLATE_CATEGORY" val="diagram"/>
  <p:tag name="KSO_WM_TEMPLATE_INDEX" val="20238200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1.124173228347,&quot;left&quot;:21.95,&quot;top&quot;:67.87503937007872,&quot;width&quot;:917.75}"/>
  <p:tag name="KSO_WM_DIAGRAM_COLOR_MATCH_VALUE" val="{&quot;shape&quot;:{&quot;fill&quot;:{&quot;solid&quot;:{&quot;brightness&quot;:0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200_3*n_h_i*1_1_6"/>
  <p:tag name="KSO_WM_TEMPLATE_CATEGORY" val="diagram"/>
  <p:tag name="KSO_WM_TEMPLATE_INDEX" val="20238200"/>
  <p:tag name="KSO_WM_UNIT_LAYERLEVEL" val="1_1_1"/>
  <p:tag name="KSO_WM_TAG_VERSION" val="3.0"/>
  <p:tag name="KSO_WM_DIAGRAM_GROUP_CODE" val="n1-1"/>
  <p:tag name="KSO_WM_UNIT_TYPE" val="n_h_i"/>
  <p:tag name="KSO_WM_UNIT_INDEX" val="1_1_6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1.124173228347,&quot;left&quot;:21.95,&quot;top&quot;:67.87503937007872,&quot;width&quot;:917.75}"/>
  <p:tag name="KSO_WM_DIAGRAM_COLOR_MATCH_VALUE" val="{&quot;shape&quot;:{&quot;fill&quot;:{&quot;solid&quot;:{&quot;brightness&quot;:0.4000000059604645,&quot;colorType&quot;:1,&quot;foreColorIndex&quot;:5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"/>
  <p:tag name="KSO_WM_DIAGRAM_USE_COLOR_VALUE" val="{&quot;color_scheme&quot;:1,&quot;color_type&quot;:1,&quot;theme_color_indexes&quot;:[]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MPATIBLE" val="0"/>
  <p:tag name="KSO_WM_UNIT_DIAGRAM_ISREFERUNIT" val="0"/>
  <p:tag name="KSO_WM_UNIT_TYPE" val="l_h_i"/>
  <p:tag name="KSO_WM_TEMPLATE_INDEX" val="20238387"/>
  <p:tag name="KSO_WM_TAG_VERSION" val="3.0"/>
  <p:tag name="KSO_WM_DIAGRAM_VERSION" val="3"/>
  <p:tag name="KSO_WM_DIAGRAM_COLOR_TEXT_CAN_REMOVE" val="n"/>
  <p:tag name="KSO_WM_DIAGRAM_MAX_ITEMCNT" val="5"/>
  <p:tag name="KSO_WM_DIAGRAM_VIRTUALLY_FRAME" val="{&quot;height&quot;:384.67496062992126,&quot;left&quot;:6.575039370078741,&quot;top&quot;:109.12503937007872,&quot;width&quot;:896.75}"/>
  <p:tag name="KSO_WM_UNIT_HIGHLIGHT" val="0"/>
  <p:tag name="KSO_WM_UNIT_DIAGRAM_ISNUMVISUAL" val="0"/>
  <p:tag name="KSO_WM_DIAGRAM_GROUP_CODE" val="l1-1"/>
  <p:tag name="KSO_WM_UNIT_SUBTYPE" val="d"/>
  <p:tag name="KSO_WM_UNIT_INDEX" val="1_4_1"/>
  <p:tag name="KSO_WM_UNIT_ID" val="diagram20238387_1*l_h_i*1_4_1"/>
  <p:tag name="KSO_WM_TEMPLATE_CATEGORY" val="diagram"/>
  <p:tag name="KSO_WM_UNIT_LAYERLEVEL" val="1_1_1"/>
  <p:tag name="KSO_WM_BEAUTIFY_FLAG" val="#wm#"/>
  <p:tag name="KSO_WM_DIAGRAM_COLOR_TRICK" val="1"/>
  <p:tag name="KSO_WM_DIAGRAM_MIN_ITEMCNT" val="5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  <p:tag name="KSO_WM_UNIT_FILL_TYPE" val="1"/>
  <p:tag name="KSO_WM_UNIT_FILL_FORE_SCHEMECOLOR_INDEX" val="5"/>
  <p:tag name="KSO_WM_UNIT_FILL_FORE_SCHEMECOLOR_INDEX_BRIGHTNESS" val="0.4"/>
  <p:tag name="KSO_WM_DIAGRAM_USE_COLOR_VALUE" val="{&quot;color_scheme&quot;:1,&quot;color_type&quot;:1,&quot;theme_color_indexes&quot;:[]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00_3*n_h_i*1_1_7"/>
  <p:tag name="KSO_WM_TEMPLATE_CATEGORY" val="diagram"/>
  <p:tag name="KSO_WM_TEMPLATE_INDEX" val="20238200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7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1.124173228347,&quot;left&quot;:21.95,&quot;top&quot;:67.87503937007872,&quot;width&quot;:917.75}"/>
  <p:tag name="KSO_WM_DIAGRAM_COLOR_MATCH_VALUE" val="{&quot;shape&quot;:{&quot;fill&quot;:{&quot;gradient&quot;:[{&quot;brightness&quot;:-0.05000000074505806,&quot;colorType&quot;:1,&quot;foreColorIndex&quot;:5,&quot;pos&quot;:0.09000000357627869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00_3*n_h_i*1_1_8"/>
  <p:tag name="KSO_WM_TEMPLATE_CATEGORY" val="diagram"/>
  <p:tag name="KSO_WM_TEMPLATE_INDEX" val="20238200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8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1.124173228347,&quot;left&quot;:21.95,&quot;top&quot;:67.87503937007872,&quot;width&quot;:917.7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8100000023841858,&quot;transparency&quot;:1},{&quot;brightness&quot;:0.4000000059604645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00_3*n_h_i*1_1_9"/>
  <p:tag name="KSO_WM_TEMPLATE_CATEGORY" val="diagram"/>
  <p:tag name="KSO_WM_TEMPLATE_INDEX" val="20238200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9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1.124173228347,&quot;left&quot;:21.95,&quot;top&quot;:67.87503937007872,&quot;width&quot;:917.7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899999976158142,&quot;transparency&quot;:1},{&quot;brightness&quot;:0.4000000059604645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00_3*n_h_i*1_1_10"/>
  <p:tag name="KSO_WM_TEMPLATE_CATEGORY" val="diagram"/>
  <p:tag name="KSO_WM_TEMPLATE_INDEX" val="20238200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1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1.124173228347,&quot;left&quot;:21.95,&quot;top&quot;:67.87503937007872,&quot;width&quot;:917.75}"/>
  <p:tag name="KSO_WM_DIAGRAM_COLOR_MATCH_VALUE" val="{&quot;shape&quot;:{&quot;fill&quot;:{&quot;solid&quot;:{&quot;brightness&quot;:0.5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5"/>
  <p:tag name="KSO_WM_DIAGRAM_USE_COLOR_VALUE" val="{&quot;color_scheme&quot;:1,&quot;color_type&quot;:1,&quot;theme_color_indexes&quot;:[]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00_3*n_h_h_f*1_2_3_1"/>
  <p:tag name="KSO_WM_TEMPLATE_CATEGORY" val="diagram"/>
  <p:tag name="KSO_WM_TEMPLATE_INDEX" val="20238200"/>
  <p:tag name="KSO_WM_UNIT_LAYERLEVEL" val="1_1_1_1"/>
  <p:tag name="KSO_WM_TAG_VERSION" val="3.0"/>
  <p:tag name="KSO_WM_UNIT_SUBTYPE" val="a"/>
  <p:tag name="KSO_WM_UNIT_NOCLEAR" val="0"/>
  <p:tag name="KSO_WM_DIAGRAM_GROUP_CODE" val="n1-1"/>
  <p:tag name="KSO_WM_UNIT_TYPE" val="n_h_h_f"/>
  <p:tag name="KSO_WM_UNIT_INDEX" val="1_2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1.124173228347,&quot;left&quot;:61.85,&quot;top&quot;:67.87503937007872,&quot;width&quot;:850.65}"/>
  <p:tag name="KSO_WM_DIAGRAM_COLOR_MATCH_VALUE" val="{&quot;shape&quot;:{&quot;fill&quot;:{&quot;gradient&quot;:[{&quot;brightness&quot;:0,&quot;colorType&quot;:1,&quot;foreColorIndex&quot;:5,&quot;pos&quot;:1,&quot;transparency&quot;:1},{&quot;brightness&quot;:0,&quot;colorType&quot;:1,&quot;foreColorIndex&quot;:5,&quot;pos&quot;:0,&quot;transparency&quot;:0.80000001192092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Click here to add text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00_3*n_h_h_i*1_2_3_1"/>
  <p:tag name="KSO_WM_TEMPLATE_CATEGORY" val="diagram"/>
  <p:tag name="KSO_WM_TEMPLATE_INDEX" val="20238200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1.124173228347,&quot;left&quot;:21.95,&quot;top&quot;:67.87503937007872,&quot;width&quot;:917.75}"/>
  <p:tag name="KSO_WM_DIAGRAM_COLOR_MATCH_VALUE" val="{&quot;shape&quot;:{&quot;fill&quot;:{&quot;solid&quot;:{&quot;brightness&quot;:0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00_3*n_h_h_f*1_2_1_1"/>
  <p:tag name="KSO_WM_TEMPLATE_CATEGORY" val="diagram"/>
  <p:tag name="KSO_WM_TEMPLATE_INDEX" val="20238200"/>
  <p:tag name="KSO_WM_UNIT_LAYERLEVEL" val="1_1_1_1"/>
  <p:tag name="KSO_WM_TAG_VERSION" val="3.0"/>
  <p:tag name="KSO_WM_UNIT_SUBTYPE" val="a"/>
  <p:tag name="KSO_WM_UNIT_NOCLEAR" val="0"/>
  <p:tag name="KSO_WM_UNIT_VALUE" val="52"/>
  <p:tag name="KSO_WM_DIAGRAM_GROUP_CODE" val="n1-1"/>
  <p:tag name="KSO_WM_UNIT_TYPE" val="n_h_h_f"/>
  <p:tag name="KSO_WM_UNIT_INDEX" val="1_2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0.8741732283465,&quot;left&quot;:86.05,&quot;top&quot;:170.62503937007872,&quot;width&quot;:793}"/>
  <p:tag name="KSO_WM_DIAGRAM_COLOR_MATCH_VALUE" val="{&quot;shape&quot;:{&quot;fill&quot;:{&quot;gradient&quot;:[{&quot;brightness&quot;:0,&quot;colorType&quot;:1,&quot;foreColorIndex&quot;:5,&quot;pos&quot;:1,&quot;transparency&quot;:1},{&quot;brightness&quot;:0,&quot;colorType&quot;:1,&quot;foreColorIndex&quot;:5,&quot;pos&quot;:0,&quot;transparency&quot;:0.80000001192092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Click here to add text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00_3*n_h_h_i*1_2_1_1"/>
  <p:tag name="KSO_WM_TEMPLATE_CATEGORY" val="diagram"/>
  <p:tag name="KSO_WM_TEMPLATE_INDEX" val="20238200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1.124173228347,&quot;left&quot;:21.95,&quot;top&quot;:67.87503937007872,&quot;width&quot;:917.75}"/>
  <p:tag name="KSO_WM_DIAGRAM_COLOR_MATCH_VALUE" val="{&quot;shape&quot;:{&quot;fill&quot;:{&quot;solid&quot;:{&quot;brightness&quot;:0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00_3*n_h_a*1_1_1"/>
  <p:tag name="KSO_WM_TEMPLATE_CATEGORY" val="diagram"/>
  <p:tag name="KSO_WM_TEMPLATE_INDEX" val="20238200"/>
  <p:tag name="KSO_WM_UNIT_LAYERLEVEL" val="1_1_1"/>
  <p:tag name="KSO_WM_TAG_VERSION" val="3.0"/>
  <p:tag name="KSO_WM_UNIT_ISCONTENTSTITLE" val="0"/>
  <p:tag name="KSO_WM_UNIT_ISNUMDGMTITLE" val="0"/>
  <p:tag name="KSO_WM_UNIT_NOCLEAR" val="0"/>
  <p:tag name="KSO_WM_DIAGRAM_GROUP_CODE" val="n1-1"/>
  <p:tag name="KSO_WM_UNIT_TYPE" val="n_h_a"/>
  <p:tag name="KSO_WM_UNIT_INDEX" val="1_1_1"/>
  <p:tag name="KSO_WM_UNIT_VALUE" val="16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1.124173228347,&quot;left&quot;:21.95,&quot;top&quot;:67.87503937007872,&quot;width&quot;:917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3"/>
  <p:tag name="KSO_WM_DIAGRAM_MIN_ITEMCNT" val="2"/>
  <p:tag name="KSO_WM_DIAGRAM_VIRTUALLY_FRAME" val="{&quot;height&quot;:364.50276489257806,&quot;left&quot;:9.424136876384,&quot;top&quot;:129.57723960095504,&quot;width&quot;:896.0888916015625}"/>
  <p:tag name="KSO_WM_DIAGRAM_COLOR_MATCH_VALUE" val="{&quot;shape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8277_2*l_h_i*1_1_2"/>
  <p:tag name="KSO_WM_TEMPLATE_CATEGORY" val="diagram"/>
  <p:tag name="KSO_WM_TEMPLATE_INDEX" val="20238277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-0.5"/>
  <p:tag name="KSO_WM_DIAGRAM_USE_COLOR_VALUE" val="{&quot;color_scheme&quot;:1,&quot;color_type&quot;:1,&quot;theme_color_indexes&quot;:[]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38387_1*l_h_i*1_4_3"/>
  <p:tag name="KSO_WM_TEMPLATE_CATEGORY" val="diagram"/>
  <p:tag name="KSO_WM_TEMPLATE_INDEX" val="2023838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5"/>
  <p:tag name="KSO_WM_DIAGRAM_VIRTUALLY_FRAME" val="{&quot;height&quot;:384.67496062992126,&quot;left&quot;:6.575039370078741,&quot;top&quot;:109.12503937007872,&quot;width&quot;:89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IN_ITEMCNT" val="2"/>
  <p:tag name="KSO_WM_DIAGRAM_MAX_ITEMCNT" val="3"/>
  <p:tag name="KSO_WM_DIAGRAM_VIRTUALLY_FRAME" val="{&quot;height&quot;:364.50276489257806,&quot;left&quot;:9.424136876384,&quot;top&quot;:129.57723960095504,&quot;width&quot;:896.0888916015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92929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277_2*l_h_f*1_1_1"/>
  <p:tag name="KSO_WM_TEMPLATE_CATEGORY" val="diagram"/>
  <p:tag name="KSO_WM_TEMPLATE_INDEX" val="20238277"/>
  <p:tag name="KSO_WM_UNIT_LAYERLEVEL" val="1_1_1"/>
  <p:tag name="KSO_WM_TAG_VERSION" val="3.0"/>
  <p:tag name="KSO_WM_UNIT_PRESET_TEXT" val="Click here to add text"/>
  <p:tag name="KSO_WM_UNIT_LINE_FORE_SCHEMECOLOR_INDEX" val="5"/>
  <p:tag name="KSO_WM_DIAGRAM_USE_COLOR_VALUE" val="{&quot;color_scheme&quot;:1,&quot;color_type&quot;:1,&quot;theme_color_indexes&quot;:[]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3"/>
  <p:tag name="KSO_WM_DIAGRAM_MIN_ITEMCNT" val="2"/>
  <p:tag name="KSO_WM_DIAGRAM_VIRTUALLY_FRAME" val="{&quot;height&quot;:364.50276489257806,&quot;left&quot;:9.424136876384,&quot;top&quot;:129.57723960095504,&quot;width&quot;:896.0888916015625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277_2*l_h_a*1_1_1"/>
  <p:tag name="KSO_WM_TEMPLATE_CATEGORY" val="diagram"/>
  <p:tag name="KSO_WM_TEMPLATE_INDEX" val="20238277"/>
  <p:tag name="KSO_WM_UNIT_LAYERLEVEL" val="1_1_1"/>
  <p:tag name="KSO_WM_TAG_VERSION" val="3.0"/>
  <p:tag name="KSO_WM_BEAUTIFY_FLAG" val="#wm#"/>
  <p:tag name="KSO_WM_UNIT_PRESET_TEXT" val="Your title here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3"/>
  <p:tag name="KSO_WM_DIAGRAM_MIN_ITEMCNT" val="2"/>
  <p:tag name="KSO_WM_DIAGRAM_VIRTUALLY_FRAME" val="{&quot;height&quot;:364.50276489257806,&quot;left&quot;:9.424136876384,&quot;top&quot;:129.57723960095504,&quot;width&quot;:896.0888916015625}"/>
  <p:tag name="KSO_WM_DIAGRAM_COLOR_MATCH_VALUE" val="{&quot;shape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8277_2*l_h_i*1_2_2"/>
  <p:tag name="KSO_WM_TEMPLATE_CATEGORY" val="diagram"/>
  <p:tag name="KSO_WM_TEMPLATE_INDEX" val="20238277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-0.5"/>
  <p:tag name="KSO_WM_DIAGRAM_USE_COLOR_VALUE" val="{&quot;color_scheme&quot;:1,&quot;color_type&quot;:1,&quot;theme_color_indexes&quot;:[]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IN_ITEMCNT" val="2"/>
  <p:tag name="KSO_WM_DIAGRAM_MAX_ITEMCNT" val="3"/>
  <p:tag name="KSO_WM_DIAGRAM_VIRTUALLY_FRAME" val="{&quot;height&quot;:364.50276489257806,&quot;left&quot;:9.424136876384,&quot;top&quot;:129.57723960095504,&quot;width&quot;:896.0888916015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92929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277_2*l_h_f*1_2_1"/>
  <p:tag name="KSO_WM_TEMPLATE_CATEGORY" val="diagram"/>
  <p:tag name="KSO_WM_TEMPLATE_INDEX" val="20238277"/>
  <p:tag name="KSO_WM_UNIT_LAYERLEVEL" val="1_1_1"/>
  <p:tag name="KSO_WM_TAG_VERSION" val="3.0"/>
  <p:tag name="KSO_WM_UNIT_PRESET_TEXT" val="Click here to add text"/>
  <p:tag name="KSO_WM_UNIT_LINE_FORE_SCHEMECOLOR_INDEX" val="5"/>
  <p:tag name="KSO_WM_DIAGRAM_USE_COLOR_VALUE" val="{&quot;color_scheme&quot;:1,&quot;color_type&quot;:1,&quot;theme_color_indexes&quot;:[]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3"/>
  <p:tag name="KSO_WM_DIAGRAM_MIN_ITEMCNT" val="2"/>
  <p:tag name="KSO_WM_DIAGRAM_VIRTUALLY_FRAME" val="{&quot;height&quot;:364.50276489257806,&quot;left&quot;:9.424136876384,&quot;top&quot;:129.57723960095504,&quot;width&quot;:896.0888916015625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277_2*l_h_a*1_2_1"/>
  <p:tag name="KSO_WM_TEMPLATE_CATEGORY" val="diagram"/>
  <p:tag name="KSO_WM_TEMPLATE_INDEX" val="20238277"/>
  <p:tag name="KSO_WM_UNIT_LAYERLEVEL" val="1_1_1"/>
  <p:tag name="KSO_WM_TAG_VERSION" val="3.0"/>
  <p:tag name="KSO_WM_BEAUTIFY_FLAG" val="#wm#"/>
  <p:tag name="KSO_WM_UNIT_PRESET_TEXT" val="Your title here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3"/>
  <p:tag name="KSO_WM_DIAGRAM_MIN_ITEMCNT" val="2"/>
  <p:tag name="KSO_WM_DIAGRAM_VIRTUALLY_FRAME" val="{&quot;height&quot;:364.50276489257806,&quot;left&quot;:9.424136876384,&quot;top&quot;:129.57723960095504,&quot;width&quot;:896.0888916015625}"/>
  <p:tag name="KSO_WM_DIAGRAM_COLOR_MATCH_VALUE" val="{&quot;shape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8277_2*l_h_i*1_3_2"/>
  <p:tag name="KSO_WM_TEMPLATE_CATEGORY" val="diagram"/>
  <p:tag name="KSO_WM_TEMPLATE_INDEX" val="20238277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-0.5"/>
  <p:tag name="KSO_WM_DIAGRAM_USE_COLOR_VALUE" val="{&quot;color_scheme&quot;:1,&quot;color_type&quot;:1,&quot;theme_color_indexes&quot;:[]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IN_ITEMCNT" val="2"/>
  <p:tag name="KSO_WM_DIAGRAM_MAX_ITEMCNT" val="3"/>
  <p:tag name="KSO_WM_DIAGRAM_VIRTUALLY_FRAME" val="{&quot;height&quot;:364.50276489257806,&quot;left&quot;:9.424136876384,&quot;top&quot;:129.57723960095504,&quot;width&quot;:896.0888916015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92929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277_2*l_h_f*1_3_1"/>
  <p:tag name="KSO_WM_TEMPLATE_CATEGORY" val="diagram"/>
  <p:tag name="KSO_WM_TEMPLATE_INDEX" val="20238277"/>
  <p:tag name="KSO_WM_UNIT_LAYERLEVEL" val="1_1_1"/>
  <p:tag name="KSO_WM_TAG_VERSION" val="3.0"/>
  <p:tag name="KSO_WM_UNIT_PRESET_TEXT" val="Click here to add text"/>
  <p:tag name="KSO_WM_UNIT_LINE_FORE_SCHEMECOLOR_INDEX" val="5"/>
  <p:tag name="KSO_WM_DIAGRAM_USE_COLOR_VALUE" val="{&quot;color_scheme&quot;:1,&quot;color_type&quot;:1,&quot;theme_color_indexes&quot;:[]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3"/>
  <p:tag name="KSO_WM_DIAGRAM_MIN_ITEMCNT" val="2"/>
  <p:tag name="KSO_WM_DIAGRAM_VIRTUALLY_FRAME" val="{&quot;height&quot;:364.50276489257806,&quot;left&quot;:9.424136876384,&quot;top&quot;:129.57723960095504,&quot;width&quot;:896.0888916015625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277_2*l_h_a*1_3_1"/>
  <p:tag name="KSO_WM_TEMPLATE_CATEGORY" val="diagram"/>
  <p:tag name="KSO_WM_TEMPLATE_INDEX" val="20238277"/>
  <p:tag name="KSO_WM_UNIT_LAYERLEVEL" val="1_1_1"/>
  <p:tag name="KSO_WM_TAG_VERSION" val="3.0"/>
  <p:tag name="KSO_WM_BEAUTIFY_FLAG" val="#wm#"/>
  <p:tag name="KSO_WM_UNIT_PRESET_TEXT" val="Your title here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38387_1*l_h_a*1_4_1"/>
  <p:tag name="KSO_WM_TEMPLATE_CATEGORY" val="diagram"/>
  <p:tag name="KSO_WM_TEMPLATE_INDEX" val="2023838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5"/>
  <p:tag name="KSO_WM_DIAGRAM_VIRTUALLY_FRAME" val="{&quot;height&quot;:383.07496673343684,&quot;left&quot;:6.575039370078741,&quot;top&quot;:111.57503326656315,&quot;width&quot;:89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4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8387_1*l_h_f*1_4_1"/>
  <p:tag name="KSO_WM_TEMPLATE_CATEGORY" val="diagram"/>
  <p:tag name="KSO_WM_TEMPLATE_INDEX" val="2023838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5"/>
  <p:tag name="KSO_WM_DIAGRAM_VIRTUALLY_FRAME" val="{&quot;height&quot;:383.07496673343684,&quot;left&quot;:6.575039370078741,&quot;top&quot;:111.57503326656315,&quot;width&quot;:89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DIAGRAM_USE_COLOR_VALUE" val="{&quot;color_scheme&quot;:1,&quot;color_type&quot;:1,&quot;theme_color_indexes&quot;:[]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38387_1*l_h_i*1_3_4"/>
  <p:tag name="KSO_WM_TEMPLATE_CATEGORY" val="diagram"/>
  <p:tag name="KSO_WM_TEMPLATE_INDEX" val="2023838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5"/>
  <p:tag name="KSO_WM_DIAGRAM_VIRTUALLY_FRAME" val="{&quot;height&quot;:384.67496062992126,&quot;left&quot;:6.575039370078741,&quot;top&quot;:109.12503937007872,&quot;width&quot;:89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"/>
  <p:tag name="KSO_WM_UNIT_ID" val="diagram20238387_1*l_h_i*1_3_5"/>
  <p:tag name="KSO_WM_TEMPLATE_CATEGORY" val="diagram"/>
  <p:tag name="KSO_WM_TEMPLATE_INDEX" val="2023838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5"/>
  <p:tag name="KSO_WM_DIAGRAM_VIRTUALLY_FRAME" val="{&quot;height&quot;:384.67496062992126,&quot;left&quot;:6.575039370078741,&quot;top&quot;:109.12503937007872,&quot;width&quot;:89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815</Words>
  <Application>Microsoft Office PowerPoint</Application>
  <PresentationFormat>Широкоэкранный</PresentationFormat>
  <Paragraphs>88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Тема Office</vt:lpstr>
      <vt:lpstr>Управление образования Хабаровского муниципального района Хабаровского края</vt:lpstr>
      <vt:lpstr>Создание семейных дошкольных групп (семейных детских садов)</vt:lpstr>
      <vt:lpstr>Нормативная база</vt:lpstr>
      <vt:lpstr>Условия</vt:lpstr>
      <vt:lpstr>Процедура создания семейной  дошкольной группы</vt:lpstr>
      <vt:lpstr>Требования</vt:lpstr>
      <vt:lpstr>Алгоритм организации  семейной дошкольной группы</vt:lpstr>
      <vt:lpstr>Документы для подачи заявления на открытие семейной дошкольной группы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SlepczovA</dc:creator>
  <cp:lastModifiedBy>user</cp:lastModifiedBy>
  <cp:revision>1097</cp:revision>
  <cp:lastPrinted>2017-10-27T07:41:00Z</cp:lastPrinted>
  <dcterms:created xsi:type="dcterms:W3CDTF">2016-03-22T06:37:00Z</dcterms:created>
  <dcterms:modified xsi:type="dcterms:W3CDTF">2025-12-19T03:00:45Z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1E457C30B09A4860A3E75B6023B541D5_12</vt:lpwstr>
  </property>
  <property fmtid="{D5CDD505-2E9C-101B-9397-08002B2CF9AE}" pid="3" name="KSOProductBuildVer">
    <vt:lpwstr>1049-12.2.0.18911</vt:lpwstr>
  </property>
</Properties>
</file>